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p:sldMasterIdLst>
    <p:sldMasterId id="2147483684" r:id="rId1"/>
    <p:sldMasterId id="2147483881" r:id="rId2"/>
  </p:sldMasterIdLst>
  <p:notesMasterIdLst>
    <p:notesMasterId r:id="rId88"/>
  </p:notesMasterIdLst>
  <p:handoutMasterIdLst>
    <p:handoutMasterId r:id="rId89"/>
  </p:handoutMasterIdLst>
  <p:sldIdLst>
    <p:sldId id="447" r:id="rId3"/>
    <p:sldId id="423" r:id="rId4"/>
    <p:sldId id="446" r:id="rId5"/>
    <p:sldId id="394" r:id="rId6"/>
    <p:sldId id="424" r:id="rId7"/>
    <p:sldId id="395" r:id="rId8"/>
    <p:sldId id="401" r:id="rId9"/>
    <p:sldId id="396" r:id="rId10"/>
    <p:sldId id="356" r:id="rId11"/>
    <p:sldId id="357" r:id="rId12"/>
    <p:sldId id="398" r:id="rId13"/>
    <p:sldId id="358" r:id="rId14"/>
    <p:sldId id="397" r:id="rId15"/>
    <p:sldId id="359" r:id="rId16"/>
    <p:sldId id="360" r:id="rId17"/>
    <p:sldId id="383" r:id="rId18"/>
    <p:sldId id="425" r:id="rId19"/>
    <p:sldId id="361" r:id="rId20"/>
    <p:sldId id="362" r:id="rId21"/>
    <p:sldId id="426" r:id="rId22"/>
    <p:sldId id="393" r:id="rId23"/>
    <p:sldId id="399" r:id="rId24"/>
    <p:sldId id="363" r:id="rId25"/>
    <p:sldId id="427" r:id="rId26"/>
    <p:sldId id="407" r:id="rId27"/>
    <p:sldId id="364" r:id="rId28"/>
    <p:sldId id="428" r:id="rId29"/>
    <p:sldId id="408" r:id="rId30"/>
    <p:sldId id="365" r:id="rId31"/>
    <p:sldId id="366" r:id="rId32"/>
    <p:sldId id="384" r:id="rId33"/>
    <p:sldId id="385" r:id="rId34"/>
    <p:sldId id="367" r:id="rId35"/>
    <p:sldId id="402" r:id="rId36"/>
    <p:sldId id="403" r:id="rId37"/>
    <p:sldId id="429" r:id="rId38"/>
    <p:sldId id="410" r:id="rId39"/>
    <p:sldId id="404" r:id="rId40"/>
    <p:sldId id="368" r:id="rId41"/>
    <p:sldId id="369" r:id="rId42"/>
    <p:sldId id="405" r:id="rId43"/>
    <p:sldId id="370" r:id="rId44"/>
    <p:sldId id="430" r:id="rId45"/>
    <p:sldId id="411" r:id="rId46"/>
    <p:sldId id="406" r:id="rId47"/>
    <p:sldId id="414" r:id="rId48"/>
    <p:sldId id="371" r:id="rId49"/>
    <p:sldId id="412" r:id="rId50"/>
    <p:sldId id="372" r:id="rId51"/>
    <p:sldId id="415" r:id="rId52"/>
    <p:sldId id="373" r:id="rId53"/>
    <p:sldId id="391" r:id="rId54"/>
    <p:sldId id="434" r:id="rId55"/>
    <p:sldId id="374" r:id="rId56"/>
    <p:sldId id="386" r:id="rId57"/>
    <p:sldId id="387" r:id="rId58"/>
    <p:sldId id="392" r:id="rId59"/>
    <p:sldId id="375" r:id="rId60"/>
    <p:sldId id="416" r:id="rId61"/>
    <p:sldId id="376" r:id="rId62"/>
    <p:sldId id="417" r:id="rId63"/>
    <p:sldId id="418" r:id="rId64"/>
    <p:sldId id="419" r:id="rId65"/>
    <p:sldId id="420" r:id="rId66"/>
    <p:sldId id="377" r:id="rId67"/>
    <p:sldId id="388" r:id="rId68"/>
    <p:sldId id="379" r:id="rId69"/>
    <p:sldId id="431" r:id="rId70"/>
    <p:sldId id="378" r:id="rId71"/>
    <p:sldId id="389" r:id="rId72"/>
    <p:sldId id="390" r:id="rId73"/>
    <p:sldId id="433" r:id="rId74"/>
    <p:sldId id="436" r:id="rId75"/>
    <p:sldId id="437" r:id="rId76"/>
    <p:sldId id="432" r:id="rId77"/>
    <p:sldId id="438" r:id="rId78"/>
    <p:sldId id="439" r:id="rId79"/>
    <p:sldId id="440" r:id="rId80"/>
    <p:sldId id="441" r:id="rId81"/>
    <p:sldId id="442" r:id="rId82"/>
    <p:sldId id="443" r:id="rId83"/>
    <p:sldId id="444" r:id="rId84"/>
    <p:sldId id="445" r:id="rId85"/>
    <p:sldId id="409" r:id="rId86"/>
    <p:sldId id="421" r:id="rId87"/>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15620"/>
    <p:restoredTop sz="94660"/>
  </p:normalViewPr>
  <p:slideViewPr>
    <p:cSldViewPr>
      <p:cViewPr varScale="1">
        <p:scale>
          <a:sx n="87" d="100"/>
          <a:sy n="87" d="100"/>
        </p:scale>
        <p:origin x="845" y="77"/>
      </p:cViewPr>
      <p:guideLst>
        <p:guide orient="horz" pos="2160"/>
        <p:guide pos="2880"/>
      </p:guideLst>
    </p:cSldViewPr>
  </p:slideViewPr>
  <p:notesTextViewPr>
    <p:cViewPr>
      <p:scale>
        <a:sx n="100" d="100"/>
        <a:sy n="100" d="100"/>
      </p:scale>
      <p:origin x="0" y="0"/>
    </p:cViewPr>
  </p:notesTextViewPr>
  <p:sorterViewPr>
    <p:cViewPr varScale="1">
      <p:scale>
        <a:sx n="1" d="1"/>
        <a:sy n="1" d="1"/>
      </p:scale>
      <p:origin x="0" y="-2700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slide" Target="slides/slide66.xml"/><Relationship Id="rId76" Type="http://schemas.openxmlformats.org/officeDocument/2006/relationships/slide" Target="slides/slide74.xml"/><Relationship Id="rId84" Type="http://schemas.openxmlformats.org/officeDocument/2006/relationships/slide" Target="slides/slide82.xml"/><Relationship Id="rId89" Type="http://schemas.openxmlformats.org/officeDocument/2006/relationships/handoutMaster" Target="handoutMasters/handoutMaster1.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slide" Target="slides/slide72.xml"/><Relationship Id="rId79" Type="http://schemas.openxmlformats.org/officeDocument/2006/relationships/slide" Target="slides/slide77.xml"/><Relationship Id="rId87" Type="http://schemas.openxmlformats.org/officeDocument/2006/relationships/slide" Target="slides/slide85.xml"/><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slide" Target="slides/slide80.xml"/><Relationship Id="rId90" Type="http://schemas.openxmlformats.org/officeDocument/2006/relationships/presProps" Target="presProp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slide" Target="slides/slide83.xml"/><Relationship Id="rId93" Type="http://schemas.openxmlformats.org/officeDocument/2006/relationships/tableStyles" Target="tableStyle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notesMaster" Target="notesMasters/notesMaster1.xml"/><Relationship Id="rId9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4" Type="http://schemas.openxmlformats.org/officeDocument/2006/relationships/slide" Target="slides/slide2.xml"/><Relationship Id="rId9"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a:defRPr sz="1200">
                <a:latin typeface="Calibri" pitchFamily="34" charset="0"/>
              </a:defRPr>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atin typeface="Calibri" pitchFamily="34" charset="0"/>
              </a:defRPr>
            </a:lvl1pPr>
          </a:lstStyle>
          <a:p>
            <a:fld id="{4D5A3505-E82E-43C5-9F41-4B9CEC087F39}" type="datetimeFigureOut">
              <a:rPr lang="en-US" smtClean="0"/>
              <a:pPr/>
              <a:t>3/19/2015</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a:defRPr sz="1200">
                <a:latin typeface="Calibri" pitchFamily="34" charset="0"/>
              </a:defRPr>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atin typeface="Calibri" pitchFamily="34" charset="0"/>
              </a:defRPr>
            </a:lvl1pPr>
          </a:lstStyle>
          <a:p>
            <a:fld id="{C3D895A2-595E-4872-9E6D-F706690051E8}" type="slidenum">
              <a:rPr lang="en-US"/>
              <a:pPr/>
              <a:t>‹#›</a:t>
            </a:fld>
            <a:endParaRPr lang="en-US"/>
          </a:p>
        </p:txBody>
      </p:sp>
    </p:spTree>
    <p:extLst>
      <p:ext uri="{BB962C8B-B14F-4D97-AF65-F5344CB8AC3E}">
        <p14:creationId xmlns:p14="http://schemas.microsoft.com/office/powerpoint/2010/main" val="324343496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a:defRPr sz="1200">
                <a:latin typeface="Calibri" pitchFamily="34" charset="0"/>
              </a:defRPr>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atin typeface="Calibri" pitchFamily="34" charset="0"/>
              </a:defRPr>
            </a:lvl1pPr>
          </a:lstStyle>
          <a:p>
            <a:fld id="{28590E54-45F2-4FC0-AC30-60EB164C7D3E}" type="datetimeFigureOut">
              <a:rPr lang="en-US" smtClean="0"/>
              <a:pPr/>
              <a:t>3/19/2015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6" name="Footer Placeholder 5"/>
          <p:cNvSpPr>
            <a:spLocks noGrp="1"/>
          </p:cNvSpPr>
          <p:nvPr>
            <p:ph type="ftr" sz="quarter" idx="4"/>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a:defRPr sz="1200">
                <a:latin typeface="Calibri" pitchFamily="34" charset="0"/>
              </a:defRPr>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atin typeface="Calibri" pitchFamily="34" charset="0"/>
              </a:defRPr>
            </a:lvl1pPr>
          </a:lstStyle>
          <a:p>
            <a:fld id="{290234F1-2ACF-4930-A16E-4B7967ADAA63}" type="slidenum">
              <a:rPr lang="en-US"/>
              <a:pPr/>
              <a:t>‹#›</a:t>
            </a:fld>
            <a:endParaRPr lang="en-US"/>
          </a:p>
        </p:txBody>
      </p:sp>
    </p:spTree>
    <p:extLst>
      <p:ext uri="{BB962C8B-B14F-4D97-AF65-F5344CB8AC3E}">
        <p14:creationId xmlns:p14="http://schemas.microsoft.com/office/powerpoint/2010/main" val="4168396774"/>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E1239E0-EDD5-4A50-8153-B84DF6BA7B23}" type="slidenum">
              <a:rPr lang="en-US" smtClean="0">
                <a:solidFill>
                  <a:prstClr val="black"/>
                </a:solidFill>
              </a:rPr>
              <a:pPr/>
              <a:t>0</a:t>
            </a:fld>
            <a:endParaRPr lang="en-US">
              <a:solidFill>
                <a:prstClr val="black"/>
              </a:solidFill>
            </a:endParaRPr>
          </a:p>
        </p:txBody>
      </p:sp>
    </p:spTree>
    <p:extLst>
      <p:ext uri="{BB962C8B-B14F-4D97-AF65-F5344CB8AC3E}">
        <p14:creationId xmlns:p14="http://schemas.microsoft.com/office/powerpoint/2010/main" val="34252038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102403"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smtClean="0"/>
          </a:p>
        </p:txBody>
      </p:sp>
      <p:sp>
        <p:nvSpPr>
          <p:cNvPr id="30723"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B08518BC-A57F-4922-B041-D21577EE4727}" type="slidenum">
              <a:rPr lang="en-US">
                <a:latin typeface="Calibri" pitchFamily="34" charset="0"/>
              </a:rPr>
              <a:pPr eaLnBrk="1" hangingPunct="1"/>
              <a:t>18</a:t>
            </a:fld>
            <a:endParaRPr lang="en-US">
              <a:latin typeface="Calibri" pitchFamily="34" charset="0"/>
            </a:endParaRPr>
          </a:p>
        </p:txBody>
      </p:sp>
    </p:spTree>
    <p:extLst>
      <p:ext uri="{BB962C8B-B14F-4D97-AF65-F5344CB8AC3E}">
        <p14:creationId xmlns:p14="http://schemas.microsoft.com/office/powerpoint/2010/main" val="22928391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103427"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smtClean="0"/>
          </a:p>
        </p:txBody>
      </p:sp>
      <p:sp>
        <p:nvSpPr>
          <p:cNvPr id="74755"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4F7E40BF-3631-419F-A708-52827C4AC8F8}" type="slidenum">
              <a:rPr lang="en-US">
                <a:latin typeface="Calibri" pitchFamily="34" charset="0"/>
              </a:rPr>
              <a:pPr eaLnBrk="1" hangingPunct="1"/>
              <a:t>65</a:t>
            </a:fld>
            <a:endParaRPr lang="en-US">
              <a:latin typeface="Calibri" pitchFamily="34" charset="0"/>
            </a:endParaRPr>
          </a:p>
        </p:txBody>
      </p:sp>
    </p:spTree>
    <p:extLst>
      <p:ext uri="{BB962C8B-B14F-4D97-AF65-F5344CB8AC3E}">
        <p14:creationId xmlns:p14="http://schemas.microsoft.com/office/powerpoint/2010/main" val="42539318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90234F1-2ACF-4930-A16E-4B7967ADAA63}" type="slidenum">
              <a:rPr lang="en-US" smtClean="0"/>
              <a:pPr/>
              <a:t>82</a:t>
            </a:fld>
            <a:endParaRPr lang="en-US"/>
          </a:p>
        </p:txBody>
      </p:sp>
    </p:spTree>
    <p:extLst>
      <p:ext uri="{BB962C8B-B14F-4D97-AF65-F5344CB8AC3E}">
        <p14:creationId xmlns:p14="http://schemas.microsoft.com/office/powerpoint/2010/main" val="38972037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p:cNvSpPr>
            <a:spLocks noGrp="1" noRot="1" noChangeAspect="1" noChangeArrowheads="1" noTextEdit="1"/>
          </p:cNvSpPr>
          <p:nvPr>
            <p:ph type="sldImg"/>
          </p:nvPr>
        </p:nvSpPr>
        <p:spPr bwMode="auto">
          <a:xfrm>
            <a:off x="1152525" y="692150"/>
            <a:ext cx="4554538" cy="34163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104451" name="Rectangle 3"/>
          <p:cNvSpPr>
            <a:spLocks noGrp="1" noChangeArrowheads="1"/>
          </p:cNvSpPr>
          <p:nvPr>
            <p:ph type="body" idx="1"/>
          </p:nvPr>
        </p:nvSpPr>
        <p:spPr bwMode="auto">
          <a:xfrm>
            <a:off x="914400" y="4343400"/>
            <a:ext cx="5029200" cy="4114800"/>
          </a:xfr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0480" tIns="44446" rIns="90480" bIns="44446" numCol="1" anchor="t" anchorCtr="0" compatLnSpc="1">
            <a:prstTxWarp prst="textNoShape">
              <a:avLst/>
            </a:prstTxWarp>
          </a:bodyPr>
          <a:lstStyle/>
          <a:p>
            <a:pPr eaLnBrk="1" hangingPunct="1"/>
            <a:endParaRPr lang="en-US" smtClean="0"/>
          </a:p>
        </p:txBody>
      </p:sp>
    </p:spTree>
    <p:extLst>
      <p:ext uri="{BB962C8B-B14F-4D97-AF65-F5344CB8AC3E}">
        <p14:creationId xmlns:p14="http://schemas.microsoft.com/office/powerpoint/2010/main" val="53430967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2.xml"/><Relationship Id="rId1" Type="http://schemas.openxmlformats.org/officeDocument/2006/relationships/themeOverride" Target="../theme/themeOverride6.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1.xml"/><Relationship Id="rId1" Type="http://schemas.openxmlformats.org/officeDocument/2006/relationships/themeOverride" Target="../theme/themeOverride3.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ight Triangle 9"/>
          <p:cNvSpPr/>
          <p:nvPr/>
        </p:nvSpPr>
        <p:spPr>
          <a:xfrm>
            <a:off x="0" y="4664075"/>
            <a:ext cx="9150350" cy="0"/>
          </a:xfrm>
          <a:prstGeom prst="rtTriangle">
            <a:avLst/>
          </a:prstGeom>
          <a:gradFill flip="none" rotWithShape="1">
            <a:gsLst>
              <a:gs pos="0">
                <a:schemeClr val="accent1">
                  <a:shade val="35000"/>
                  <a:satMod val="170000"/>
                  <a:alpha val="100000"/>
                </a:schemeClr>
              </a:gs>
              <a:gs pos="55000">
                <a:schemeClr val="accent1">
                  <a:tint val="90000"/>
                  <a:satMod val="150000"/>
                  <a:alpha val="100000"/>
                </a:schemeClr>
              </a:gs>
              <a:gs pos="100000">
                <a:schemeClr val="accent1">
                  <a:shade val="35000"/>
                  <a:satMod val="170000"/>
                  <a:alpha val="100000"/>
                </a:schemeClr>
              </a:gs>
            </a:gsLst>
            <a:lin ang="3000000" scaled="1"/>
            <a:tileRect/>
          </a:gradFill>
          <a:ln w="127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solidFill>
                <a:srgbClr val="FFFFFF"/>
              </a:solidFill>
            </a:endParaRPr>
          </a:p>
        </p:txBody>
      </p:sp>
      <p:grpSp>
        <p:nvGrpSpPr>
          <p:cNvPr id="5" name="Group 15"/>
          <p:cNvGrpSpPr>
            <a:grpSpLocks/>
          </p:cNvGrpSpPr>
          <p:nvPr/>
        </p:nvGrpSpPr>
        <p:grpSpPr bwMode="auto">
          <a:xfrm>
            <a:off x="-3175" y="4953000"/>
            <a:ext cx="9147175" cy="1911350"/>
            <a:chOff x="-3765" y="4832896"/>
            <a:chExt cx="9147765" cy="2032192"/>
          </a:xfrm>
        </p:grpSpPr>
        <p:sp>
          <p:nvSpPr>
            <p:cNvPr id="6" name="Freeform 6"/>
            <p:cNvSpPr>
              <a:spLocks/>
            </p:cNvSpPr>
            <p:nvPr/>
          </p:nvSpPr>
          <p:spPr bwMode="auto">
            <a:xfrm>
              <a:off x="1687032" y="4832896"/>
              <a:ext cx="7456968" cy="518176"/>
            </a:xfrm>
            <a:custGeom>
              <a:avLst>
                <a:gd name="A1" fmla="val 0"/>
                <a:gd name="A2" fmla="val 0"/>
                <a:gd name="A3" fmla="val 0"/>
                <a:gd name="A4" fmla="val 0"/>
                <a:gd name="A5" fmla="val 0"/>
                <a:gd name="A6" fmla="val 0"/>
                <a:gd name="A7" fmla="val 0"/>
                <a:gd name="A8" fmla="val 0"/>
              </a:avLst>
              <a:gdLst/>
              <a:ahLst/>
              <a:cxnLst>
                <a:cxn ang="0">
                  <a:pos x="4697" y="0"/>
                </a:cxn>
                <a:cxn ang="0">
                  <a:pos x="4697" y="367"/>
                </a:cxn>
                <a:cxn ang="0">
                  <a:pos x="0" y="218"/>
                </a:cxn>
                <a:cxn ang="0">
                  <a:pos x="4697" y="0"/>
                </a:cxn>
              </a:cxnLst>
              <a:rect l="0" t="0" r="0" b="0"/>
              <a:pathLst>
                <a:path w="4697" h="367">
                  <a:moveTo>
                    <a:pt x="4697" y="0"/>
                  </a:moveTo>
                  <a:lnTo>
                    <a:pt x="4697" y="367"/>
                  </a:lnTo>
                  <a:lnTo>
                    <a:pt x="0" y="218"/>
                  </a:lnTo>
                  <a:lnTo>
                    <a:pt x="4697" y="0"/>
                  </a:lnTo>
                  <a:close/>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a:lstStyle>
              <a:extLst/>
            </a:lstStyle>
            <a:p>
              <a:pPr fontAlgn="auto">
                <a:spcBef>
                  <a:spcPts val="0"/>
                </a:spcBef>
                <a:spcAft>
                  <a:spcPts val="0"/>
                </a:spcAft>
                <a:defRPr/>
              </a:pPr>
              <a:endParaRPr lang="en-US">
                <a:latin typeface="+mn-lt"/>
              </a:endParaRPr>
            </a:p>
          </p:txBody>
        </p:sp>
        <p:sp>
          <p:nvSpPr>
            <p:cNvPr id="7" name="Freeform 7"/>
            <p:cNvSpPr>
              <a:spLocks/>
            </p:cNvSpPr>
            <p:nvPr/>
          </p:nvSpPr>
          <p:spPr bwMode="auto">
            <a:xfrm>
              <a:off x="35926" y="5135025"/>
              <a:ext cx="9108074" cy="838869"/>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0" y="0"/>
                  </a:moveTo>
                  <a:lnTo>
                    <a:pt x="5760" y="0"/>
                  </a:lnTo>
                  <a:lnTo>
                    <a:pt x="5760" y="528"/>
                  </a:lnTo>
                  <a:lnTo>
                    <a:pt x="48" y="0"/>
                  </a:lnTo>
                </a:path>
              </a:pathLst>
            </a:custGeom>
            <a:solidFill>
              <a:srgbClr val="000000">
                <a:alpha val="100000"/>
              </a:srgbClr>
            </a:solidFill>
            <a:ln w="9525" cap="flat" cmpd="sng" algn="ctr">
              <a:noFill/>
              <a:prstDash val="solid"/>
              <a:round/>
              <a:headEnd type="none" w="med" len="med"/>
              <a:tailEnd type="none" w="med" len="med"/>
            </a:ln>
            <a:effectLst/>
          </p:spPr>
          <p:txBody>
            <a:bodyPr/>
            <a:lstStyle>
              <a:extLst/>
            </a:lstStyle>
            <a:p>
              <a:pPr fontAlgn="auto">
                <a:spcBef>
                  <a:spcPts val="0"/>
                </a:spcBef>
                <a:spcAft>
                  <a:spcPts val="0"/>
                </a:spcAft>
                <a:defRPr/>
              </a:pPr>
              <a:endParaRPr lang="en-US">
                <a:latin typeface="+mn-lt"/>
              </a:endParaRPr>
            </a:p>
          </p:txBody>
        </p:sp>
        <p:sp>
          <p:nvSpPr>
            <p:cNvPr id="8" name="Freeform 10"/>
            <p:cNvSpPr>
              <a:spLocks/>
            </p:cNvSpPr>
            <p:nvPr/>
          </p:nvSpPr>
          <p:spPr bwMode="auto">
            <a:xfrm>
              <a:off x="0" y="4883888"/>
              <a:ext cx="9144000" cy="1981200"/>
            </a:xfrm>
            <a:custGeom>
              <a:avLst>
                <a:gd name="A1" fmla="val 0"/>
                <a:gd name="A2" fmla="val 0"/>
                <a:gd name="A3" fmla="val 0"/>
                <a:gd name="A4" fmla="val 0"/>
                <a:gd name="A5" fmla="val 0"/>
                <a:gd name="A6" fmla="val 0"/>
                <a:gd name="A7" fmla="val 0"/>
                <a:gd name="A8" fmla="val 0"/>
              </a:avLst>
              <a:gdLst/>
              <a:ahLst/>
              <a:cxnLst>
                <a:cxn ang="0">
                  <a:pos x="0" y="0"/>
                </a:cxn>
                <a:cxn ang="0">
                  <a:pos x="0" y="1248"/>
                </a:cxn>
                <a:cxn ang="0">
                  <a:pos x="5760" y="1248"/>
                </a:cxn>
                <a:cxn ang="0">
                  <a:pos x="5760" y="528"/>
                </a:cxn>
                <a:cxn ang="0">
                  <a:pos x="0" y="0"/>
                </a:cxn>
              </a:cxnLst>
              <a:rect l="0" t="0" r="0" b="0"/>
              <a:pathLst>
                <a:path w="5760" h="1248">
                  <a:moveTo>
                    <a:pt x="0" y="0"/>
                  </a:moveTo>
                  <a:lnTo>
                    <a:pt x="0" y="1248"/>
                  </a:lnTo>
                  <a:lnTo>
                    <a:pt x="5760" y="1248"/>
                  </a:lnTo>
                  <a:lnTo>
                    <a:pt x="5760" y="528"/>
                  </a:lnTo>
                  <a:lnTo>
                    <a:pt x="0" y="0"/>
                  </a:lnTo>
                  <a:close/>
                </a:path>
              </a:pathLst>
            </a:custGeom>
            <a:blipFill>
              <a:blip r:embed="rId2"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endParaRPr lang="en-US">
                <a:solidFill>
                  <a:srgbClr val="FFFFFF"/>
                </a:solidFill>
                <a:latin typeface="Lucida Sans Unicode" pitchFamily="34" charset="0"/>
              </a:endParaRPr>
            </a:p>
          </p:txBody>
        </p:sp>
        <p:cxnSp>
          <p:nvCxnSpPr>
            <p:cNvPr id="10" name="Straight Connector 11"/>
            <p:cNvCxnSpPr/>
            <p:nvPr/>
          </p:nvCxnSpPr>
          <p:spPr>
            <a:xfrm>
              <a:off x="-3765" y="4880373"/>
              <a:ext cx="9147765" cy="83994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grpSp>
      <p:sp>
        <p:nvSpPr>
          <p:cNvPr id="9" name="Title 8"/>
          <p:cNvSpPr>
            <a:spLocks noGrp="1"/>
          </p:cNvSpPr>
          <p:nvPr>
            <p:ph type="ctrTitle"/>
          </p:nvPr>
        </p:nvSpPr>
        <p:spPr>
          <a:xfrm>
            <a:off x="685800" y="1752601"/>
            <a:ext cx="7772400" cy="1829761"/>
          </a:xfrm>
        </p:spPr>
        <p:txBody>
          <a:bodyPr anchor="b"/>
          <a:lstStyle>
            <a:lvl1pPr algn="r">
              <a:defRPr sz="4800" b="1">
                <a:solidFill>
                  <a:schemeClr val="tx2"/>
                </a:solidFill>
                <a:effectLst>
                  <a:outerShdw blurRad="31750" dist="25400" dir="5400000" algn="tl" rotWithShape="0">
                    <a:srgbClr val="000000">
                      <a:alpha val="25000"/>
                    </a:srgbClr>
                  </a:outerShdw>
                </a:effectLst>
              </a:defRPr>
            </a:lvl1pPr>
            <a:extLst/>
          </a:lstStyle>
          <a:p>
            <a:r>
              <a:rPr lang="en-US" smtClean="0"/>
              <a:t>Click to edit Master title style</a:t>
            </a:r>
            <a:endParaRPr lang="en-US"/>
          </a:p>
        </p:txBody>
      </p:sp>
      <p:sp>
        <p:nvSpPr>
          <p:cNvPr id="17" name="Subtitle 16"/>
          <p:cNvSpPr>
            <a:spLocks noGrp="1"/>
          </p:cNvSpPr>
          <p:nvPr>
            <p:ph type="subTitle" idx="1"/>
          </p:nvPr>
        </p:nvSpPr>
        <p:spPr>
          <a:xfrm>
            <a:off x="685800" y="3611607"/>
            <a:ext cx="7772400" cy="1199704"/>
          </a:xfrm>
        </p:spPr>
        <p:txBody>
          <a:bodyPr lIns="45720" rIns="45720"/>
          <a:lstStyle>
            <a:lvl1pPr marL="0" marR="64008" indent="0" algn="r">
              <a:buNone/>
              <a:defRPr>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smtClean="0"/>
              <a:t>Click to edit Master subtitle style</a:t>
            </a:r>
            <a:endParaRPr lang="en-US"/>
          </a:p>
        </p:txBody>
      </p:sp>
      <p:sp>
        <p:nvSpPr>
          <p:cNvPr id="11" name="Date Placeholder 29"/>
          <p:cNvSpPr>
            <a:spLocks noGrp="1"/>
          </p:cNvSpPr>
          <p:nvPr>
            <p:ph type="dt" sz="half" idx="10"/>
          </p:nvPr>
        </p:nvSpPr>
        <p:spPr>
          <a:xfrm>
            <a:off x="3733800" y="6324600"/>
            <a:ext cx="1920875" cy="365125"/>
          </a:xfrm>
          <a:prstGeom prst="rect">
            <a:avLst/>
          </a:prstGeom>
        </p:spPr>
        <p:txBody>
          <a:bodyPr/>
          <a:lstStyle>
            <a:lvl1pPr>
              <a:defRPr>
                <a:solidFill>
                  <a:srgbClr val="FFFFFF"/>
                </a:solidFill>
              </a:defRPr>
            </a:lvl1pPr>
          </a:lstStyle>
          <a:p>
            <a:endParaRPr lang="en-US"/>
          </a:p>
        </p:txBody>
      </p:sp>
      <p:sp>
        <p:nvSpPr>
          <p:cNvPr id="18" name="Slide Number Placeholder 1"/>
          <p:cNvSpPr>
            <a:spLocks noGrp="1"/>
          </p:cNvSpPr>
          <p:nvPr>
            <p:ph type="sldNum" sz="quarter" idx="11"/>
          </p:nvPr>
        </p:nvSpPr>
        <p:spPr>
          <a:xfrm>
            <a:off x="152400" y="6172200"/>
            <a:ext cx="838200" cy="457200"/>
          </a:xfrm>
          <a:prstGeom prst="rect">
            <a:avLst/>
          </a:prstGeom>
        </p:spPr>
        <p:txBody>
          <a:bodyPr/>
          <a:lstStyle/>
          <a:p>
            <a:r>
              <a:rPr lang="en-US" dirty="0" smtClean="0">
                <a:solidFill>
                  <a:prstClr val="white"/>
                </a:solidFill>
              </a:rPr>
              <a:t>3-</a:t>
            </a:r>
            <a:fld id="{DF3D5ACE-0B44-480C-935B-5F54025620FB}" type="slidenum">
              <a:rPr lang="en-US" smtClean="0">
                <a:solidFill>
                  <a:prstClr val="white"/>
                </a:solidFill>
              </a:rPr>
              <a:pPr/>
              <a:t>‹#›</a:t>
            </a:fld>
            <a:endParaRPr lang="en-US" dirty="0">
              <a:solidFill>
                <a:prstClr val="white"/>
              </a:solidFill>
            </a:endParaRPr>
          </a:p>
        </p:txBody>
      </p:sp>
    </p:spTree>
    <p:extLst>
      <p:ext uri="{BB962C8B-B14F-4D97-AF65-F5344CB8AC3E}">
        <p14:creationId xmlns:p14="http://schemas.microsoft.com/office/powerpoint/2010/main" val="19616448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481329"/>
            <a:ext cx="8229600" cy="4386071"/>
          </a:xfrm>
        </p:spPr>
        <p:txBody>
          <a:bodyPr vert="eaVert"/>
          <a:lstStyle>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1"/>
          <p:cNvSpPr txBox="1">
            <a:spLocks/>
          </p:cNvSpPr>
          <p:nvPr userDrawn="1"/>
        </p:nvSpPr>
        <p:spPr>
          <a:xfrm>
            <a:off x="152400" y="6172200"/>
            <a:ext cx="838200" cy="457200"/>
          </a:xfrm>
          <a:prstGeom prst="rect">
            <a:avLst/>
          </a:prstGeom>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r>
              <a:rPr lang="en-US" smtClean="0">
                <a:solidFill>
                  <a:prstClr val="white"/>
                </a:solidFill>
              </a:rPr>
              <a:t>3-</a:t>
            </a:r>
            <a:fld id="{DF3D5ACE-0B44-480C-935B-5F54025620FB}" type="slidenum">
              <a:rPr lang="en-US" smtClean="0">
                <a:solidFill>
                  <a:prstClr val="white"/>
                </a:solidFill>
              </a:rPr>
              <a:pPr/>
              <a:t>‹#›</a:t>
            </a:fld>
            <a:endParaRPr lang="en-US" dirty="0">
              <a:solidFill>
                <a:prstClr val="white"/>
              </a:solidFill>
            </a:endParaRPr>
          </a:p>
        </p:txBody>
      </p:sp>
    </p:spTree>
    <p:extLst>
      <p:ext uri="{BB962C8B-B14F-4D97-AF65-F5344CB8AC3E}">
        <p14:creationId xmlns:p14="http://schemas.microsoft.com/office/powerpoint/2010/main" val="24037119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44013" y="274640"/>
            <a:ext cx="1777470" cy="5592761"/>
          </a:xfrm>
        </p:spPr>
        <p:txBody>
          <a:bodyPr vert="eaVert"/>
          <a:lstStyle>
            <a:extLs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41"/>
            <a:ext cx="6324600" cy="5592760"/>
          </a:xfrm>
        </p:spPr>
        <p:txBody>
          <a:bodyPr vert="eaVert"/>
          <a:lstStyle>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9"/>
          <p:cNvSpPr>
            <a:spLocks noGrp="1"/>
          </p:cNvSpPr>
          <p:nvPr>
            <p:ph type="dt" sz="half" idx="10"/>
          </p:nvPr>
        </p:nvSpPr>
        <p:spPr>
          <a:xfrm>
            <a:off x="6727825" y="6408738"/>
            <a:ext cx="1919288" cy="365125"/>
          </a:xfrm>
          <a:prstGeom prst="rect">
            <a:avLst/>
          </a:prstGeom>
        </p:spPr>
        <p:txBody>
          <a:bodyPr/>
          <a:lstStyle>
            <a:lvl1pPr>
              <a:defRPr/>
            </a:lvl1pPr>
          </a:lstStyle>
          <a:p>
            <a:endParaRPr lang="en-US"/>
          </a:p>
        </p:txBody>
      </p:sp>
      <p:sp>
        <p:nvSpPr>
          <p:cNvPr id="6" name="Slide Number Placeholder 17"/>
          <p:cNvSpPr>
            <a:spLocks noGrp="1"/>
          </p:cNvSpPr>
          <p:nvPr>
            <p:ph type="sldNum" sz="quarter" idx="12"/>
          </p:nvPr>
        </p:nvSpPr>
        <p:spPr>
          <a:xfrm>
            <a:off x="8647113" y="6408738"/>
            <a:ext cx="366712" cy="365125"/>
          </a:xfrm>
          <a:prstGeom prst="rect">
            <a:avLst/>
          </a:prstGeom>
        </p:spPr>
        <p:txBody>
          <a:bodyPr/>
          <a:lstStyle>
            <a:lvl1pPr>
              <a:defRPr/>
            </a:lvl1pPr>
          </a:lstStyle>
          <a:p>
            <a:fld id="{4CCF9F61-EE16-47D8-B043-F09444BA2915}" type="slidenum">
              <a:rPr lang="en-US"/>
              <a:pPr/>
              <a:t>‹#›</a:t>
            </a:fld>
            <a:endParaRPr lang="en-US"/>
          </a:p>
        </p:txBody>
      </p:sp>
      <p:sp>
        <p:nvSpPr>
          <p:cNvPr id="7" name="Slide Number Placeholder 1"/>
          <p:cNvSpPr txBox="1">
            <a:spLocks/>
          </p:cNvSpPr>
          <p:nvPr userDrawn="1"/>
        </p:nvSpPr>
        <p:spPr>
          <a:xfrm>
            <a:off x="152400" y="6172200"/>
            <a:ext cx="838200" cy="457200"/>
          </a:xfrm>
          <a:prstGeom prst="rect">
            <a:avLst/>
          </a:prstGeom>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r>
              <a:rPr lang="en-US" smtClean="0">
                <a:solidFill>
                  <a:prstClr val="white"/>
                </a:solidFill>
              </a:rPr>
              <a:t>3-</a:t>
            </a:r>
            <a:fld id="{DF3D5ACE-0B44-480C-935B-5F54025620FB}" type="slidenum">
              <a:rPr lang="en-US" smtClean="0">
                <a:solidFill>
                  <a:prstClr val="white"/>
                </a:solidFill>
              </a:rPr>
              <a:pPr/>
              <a:t>‹#›</a:t>
            </a:fld>
            <a:endParaRPr lang="en-US" dirty="0">
              <a:solidFill>
                <a:prstClr val="white"/>
              </a:solidFill>
            </a:endParaRPr>
          </a:p>
        </p:txBody>
      </p:sp>
    </p:spTree>
    <p:extLst>
      <p:ext uri="{BB962C8B-B14F-4D97-AF65-F5344CB8AC3E}">
        <p14:creationId xmlns:p14="http://schemas.microsoft.com/office/powerpoint/2010/main" val="52504382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ight Triangle 9"/>
          <p:cNvSpPr/>
          <p:nvPr/>
        </p:nvSpPr>
        <p:spPr>
          <a:xfrm>
            <a:off x="0" y="4664075"/>
            <a:ext cx="9150350" cy="0"/>
          </a:xfrm>
          <a:prstGeom prst="rtTriangle">
            <a:avLst/>
          </a:prstGeom>
          <a:gradFill flip="none" rotWithShape="1">
            <a:gsLst>
              <a:gs pos="0">
                <a:schemeClr val="accent1">
                  <a:shade val="35000"/>
                  <a:satMod val="170000"/>
                  <a:alpha val="100000"/>
                </a:schemeClr>
              </a:gs>
              <a:gs pos="55000">
                <a:schemeClr val="accent1">
                  <a:tint val="90000"/>
                  <a:satMod val="150000"/>
                  <a:alpha val="100000"/>
                </a:schemeClr>
              </a:gs>
              <a:gs pos="100000">
                <a:schemeClr val="accent1">
                  <a:shade val="35000"/>
                  <a:satMod val="170000"/>
                  <a:alpha val="100000"/>
                </a:schemeClr>
              </a:gs>
            </a:gsLst>
            <a:lin ang="3000000" scaled="1"/>
            <a:tileRect/>
          </a:gradFill>
          <a:ln w="127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solidFill>
                <a:srgbClr val="FFFFFF"/>
              </a:solidFill>
              <a:latin typeface="Lucida Sans Unicode"/>
            </a:endParaRPr>
          </a:p>
        </p:txBody>
      </p:sp>
      <p:grpSp>
        <p:nvGrpSpPr>
          <p:cNvPr id="5" name="Group 15"/>
          <p:cNvGrpSpPr>
            <a:grpSpLocks/>
          </p:cNvGrpSpPr>
          <p:nvPr/>
        </p:nvGrpSpPr>
        <p:grpSpPr bwMode="auto">
          <a:xfrm>
            <a:off x="-3175" y="4953000"/>
            <a:ext cx="9147175" cy="1911350"/>
            <a:chOff x="-3765" y="4832896"/>
            <a:chExt cx="9147765" cy="2032192"/>
          </a:xfrm>
        </p:grpSpPr>
        <p:sp>
          <p:nvSpPr>
            <p:cNvPr id="6" name="Freeform 6"/>
            <p:cNvSpPr>
              <a:spLocks/>
            </p:cNvSpPr>
            <p:nvPr/>
          </p:nvSpPr>
          <p:spPr bwMode="auto">
            <a:xfrm>
              <a:off x="1687032" y="4832896"/>
              <a:ext cx="7456968" cy="518176"/>
            </a:xfrm>
            <a:custGeom>
              <a:avLst>
                <a:gd name="A1" fmla="val 0"/>
                <a:gd name="A2" fmla="val 0"/>
                <a:gd name="A3" fmla="val 0"/>
                <a:gd name="A4" fmla="val 0"/>
                <a:gd name="A5" fmla="val 0"/>
                <a:gd name="A6" fmla="val 0"/>
                <a:gd name="A7" fmla="val 0"/>
                <a:gd name="A8" fmla="val 0"/>
              </a:avLst>
              <a:gdLst/>
              <a:ahLst/>
              <a:cxnLst>
                <a:cxn ang="0">
                  <a:pos x="4697" y="0"/>
                </a:cxn>
                <a:cxn ang="0">
                  <a:pos x="4697" y="367"/>
                </a:cxn>
                <a:cxn ang="0">
                  <a:pos x="0" y="218"/>
                </a:cxn>
                <a:cxn ang="0">
                  <a:pos x="4697" y="0"/>
                </a:cxn>
              </a:cxnLst>
              <a:rect l="0" t="0" r="0" b="0"/>
              <a:pathLst>
                <a:path w="4697" h="367">
                  <a:moveTo>
                    <a:pt x="4697" y="0"/>
                  </a:moveTo>
                  <a:lnTo>
                    <a:pt x="4697" y="367"/>
                  </a:lnTo>
                  <a:lnTo>
                    <a:pt x="0" y="218"/>
                  </a:lnTo>
                  <a:lnTo>
                    <a:pt x="4697" y="0"/>
                  </a:lnTo>
                  <a:close/>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a:lstStyle>
              <a:extLst/>
            </a:lstStyle>
            <a:p>
              <a:pPr fontAlgn="auto">
                <a:spcBef>
                  <a:spcPts val="0"/>
                </a:spcBef>
                <a:spcAft>
                  <a:spcPts val="0"/>
                </a:spcAft>
                <a:defRPr/>
              </a:pPr>
              <a:endParaRPr lang="en-US" dirty="0">
                <a:solidFill>
                  <a:prstClr val="black"/>
                </a:solidFill>
                <a:latin typeface="Lucida Sans Unicode"/>
              </a:endParaRPr>
            </a:p>
          </p:txBody>
        </p:sp>
        <p:sp>
          <p:nvSpPr>
            <p:cNvPr id="7" name="Freeform 7"/>
            <p:cNvSpPr>
              <a:spLocks/>
            </p:cNvSpPr>
            <p:nvPr/>
          </p:nvSpPr>
          <p:spPr bwMode="auto">
            <a:xfrm>
              <a:off x="35926" y="5135025"/>
              <a:ext cx="9108074" cy="838869"/>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0" y="0"/>
                  </a:moveTo>
                  <a:lnTo>
                    <a:pt x="5760" y="0"/>
                  </a:lnTo>
                  <a:lnTo>
                    <a:pt x="5760" y="528"/>
                  </a:lnTo>
                  <a:lnTo>
                    <a:pt x="48" y="0"/>
                  </a:lnTo>
                </a:path>
              </a:pathLst>
            </a:custGeom>
            <a:solidFill>
              <a:srgbClr val="000000">
                <a:alpha val="100000"/>
              </a:srgbClr>
            </a:solidFill>
            <a:ln w="9525" cap="flat" cmpd="sng" algn="ctr">
              <a:noFill/>
              <a:prstDash val="solid"/>
              <a:round/>
              <a:headEnd type="none" w="med" len="med"/>
              <a:tailEnd type="none" w="med" len="med"/>
            </a:ln>
            <a:effectLst/>
          </p:spPr>
          <p:txBody>
            <a:bodyPr/>
            <a:lstStyle>
              <a:extLst/>
            </a:lstStyle>
            <a:p>
              <a:pPr fontAlgn="auto">
                <a:spcBef>
                  <a:spcPts val="0"/>
                </a:spcBef>
                <a:spcAft>
                  <a:spcPts val="0"/>
                </a:spcAft>
                <a:defRPr/>
              </a:pPr>
              <a:endParaRPr lang="en-US" dirty="0">
                <a:solidFill>
                  <a:prstClr val="black"/>
                </a:solidFill>
                <a:latin typeface="Lucida Sans Unicode"/>
              </a:endParaRPr>
            </a:p>
          </p:txBody>
        </p:sp>
        <p:sp>
          <p:nvSpPr>
            <p:cNvPr id="8" name="Freeform 10"/>
            <p:cNvSpPr>
              <a:spLocks/>
            </p:cNvSpPr>
            <p:nvPr/>
          </p:nvSpPr>
          <p:spPr bwMode="auto">
            <a:xfrm>
              <a:off x="0" y="4883888"/>
              <a:ext cx="9144000" cy="1981200"/>
            </a:xfrm>
            <a:custGeom>
              <a:avLst>
                <a:gd name="A1" fmla="val 0"/>
                <a:gd name="A2" fmla="val 0"/>
                <a:gd name="A3" fmla="val 0"/>
                <a:gd name="A4" fmla="val 0"/>
                <a:gd name="A5" fmla="val 0"/>
                <a:gd name="A6" fmla="val 0"/>
                <a:gd name="A7" fmla="val 0"/>
                <a:gd name="A8" fmla="val 0"/>
              </a:avLst>
              <a:gdLst/>
              <a:ahLst/>
              <a:cxnLst>
                <a:cxn ang="0">
                  <a:pos x="0" y="0"/>
                </a:cxn>
                <a:cxn ang="0">
                  <a:pos x="0" y="1248"/>
                </a:cxn>
                <a:cxn ang="0">
                  <a:pos x="5760" y="1248"/>
                </a:cxn>
                <a:cxn ang="0">
                  <a:pos x="5760" y="528"/>
                </a:cxn>
                <a:cxn ang="0">
                  <a:pos x="0" y="0"/>
                </a:cxn>
              </a:cxnLst>
              <a:rect l="0" t="0" r="0" b="0"/>
              <a:pathLst>
                <a:path w="5760" h="1248">
                  <a:moveTo>
                    <a:pt x="0" y="0"/>
                  </a:moveTo>
                  <a:lnTo>
                    <a:pt x="0" y="1248"/>
                  </a:lnTo>
                  <a:lnTo>
                    <a:pt x="5760" y="1248"/>
                  </a:lnTo>
                  <a:lnTo>
                    <a:pt x="5760" y="528"/>
                  </a:lnTo>
                  <a:lnTo>
                    <a:pt x="0" y="0"/>
                  </a:lnTo>
                  <a:close/>
                </a:path>
              </a:pathLst>
            </a:custGeom>
            <a:blipFill>
              <a:blip r:embed="rId2"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endParaRPr lang="en-US">
                <a:solidFill>
                  <a:srgbClr val="FFFFFF"/>
                </a:solidFill>
                <a:latin typeface="Lucida Sans Unicode" pitchFamily="34" charset="0"/>
              </a:endParaRPr>
            </a:p>
          </p:txBody>
        </p:sp>
        <p:cxnSp>
          <p:nvCxnSpPr>
            <p:cNvPr id="10" name="Straight Connector 11"/>
            <p:cNvCxnSpPr/>
            <p:nvPr/>
          </p:nvCxnSpPr>
          <p:spPr>
            <a:xfrm>
              <a:off x="-3765" y="4880373"/>
              <a:ext cx="9147765" cy="83994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grpSp>
      <p:sp>
        <p:nvSpPr>
          <p:cNvPr id="9" name="Title 8"/>
          <p:cNvSpPr>
            <a:spLocks noGrp="1"/>
          </p:cNvSpPr>
          <p:nvPr>
            <p:ph type="ctrTitle"/>
          </p:nvPr>
        </p:nvSpPr>
        <p:spPr>
          <a:xfrm>
            <a:off x="685800" y="1752601"/>
            <a:ext cx="7772400" cy="1829761"/>
          </a:xfrm>
        </p:spPr>
        <p:txBody>
          <a:bodyPr anchor="b"/>
          <a:lstStyle>
            <a:lvl1pPr algn="r">
              <a:defRPr sz="4800" b="1">
                <a:solidFill>
                  <a:schemeClr val="tx2"/>
                </a:solidFill>
                <a:effectLst>
                  <a:outerShdw blurRad="31750" dist="25400" dir="5400000" algn="tl" rotWithShape="0">
                    <a:srgbClr val="000000">
                      <a:alpha val="25000"/>
                    </a:srgbClr>
                  </a:outerShdw>
                </a:effectLst>
              </a:defRPr>
            </a:lvl1pPr>
            <a:extLst/>
          </a:lstStyle>
          <a:p>
            <a:r>
              <a:rPr lang="en-US" smtClean="0"/>
              <a:t>Click to edit Master title style</a:t>
            </a:r>
            <a:endParaRPr lang="en-US"/>
          </a:p>
        </p:txBody>
      </p:sp>
      <p:sp>
        <p:nvSpPr>
          <p:cNvPr id="17" name="Subtitle 16"/>
          <p:cNvSpPr>
            <a:spLocks noGrp="1"/>
          </p:cNvSpPr>
          <p:nvPr>
            <p:ph type="subTitle" idx="1"/>
          </p:nvPr>
        </p:nvSpPr>
        <p:spPr>
          <a:xfrm>
            <a:off x="685800" y="3611607"/>
            <a:ext cx="7772400" cy="1199704"/>
          </a:xfrm>
        </p:spPr>
        <p:txBody>
          <a:bodyPr lIns="45720" rIns="45720"/>
          <a:lstStyle>
            <a:lvl1pPr marL="0" marR="64008" indent="0" algn="r">
              <a:buNone/>
              <a:defRPr>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smtClean="0"/>
              <a:t>Click to edit Master subtitle style</a:t>
            </a:r>
            <a:endParaRPr lang="en-US"/>
          </a:p>
        </p:txBody>
      </p:sp>
      <p:sp>
        <p:nvSpPr>
          <p:cNvPr id="11" name="Date Placeholder 29"/>
          <p:cNvSpPr>
            <a:spLocks noGrp="1"/>
          </p:cNvSpPr>
          <p:nvPr>
            <p:ph type="dt" sz="half" idx="10"/>
          </p:nvPr>
        </p:nvSpPr>
        <p:spPr>
          <a:xfrm>
            <a:off x="3733800" y="6324600"/>
            <a:ext cx="1920875" cy="365125"/>
          </a:xfrm>
          <a:prstGeom prst="rect">
            <a:avLst/>
          </a:prstGeom>
        </p:spPr>
        <p:txBody>
          <a:bodyPr/>
          <a:lstStyle>
            <a:lvl1pPr>
              <a:defRPr>
                <a:solidFill>
                  <a:srgbClr val="FFFFFF"/>
                </a:solidFill>
              </a:defRPr>
            </a:lvl1pPr>
          </a:lstStyle>
          <a:p>
            <a:endParaRPr lang="en-US"/>
          </a:p>
        </p:txBody>
      </p:sp>
      <p:sp>
        <p:nvSpPr>
          <p:cNvPr id="13" name="Slide Number Placeholder 26"/>
          <p:cNvSpPr>
            <a:spLocks noGrp="1"/>
          </p:cNvSpPr>
          <p:nvPr>
            <p:ph type="sldNum" sz="quarter" idx="12"/>
          </p:nvPr>
        </p:nvSpPr>
        <p:spPr>
          <a:xfrm>
            <a:off x="7848600" y="6096000"/>
            <a:ext cx="898525" cy="365125"/>
          </a:xfrm>
          <a:prstGeom prst="rect">
            <a:avLst/>
          </a:prstGeom>
        </p:spPr>
        <p:txBody>
          <a:bodyPr/>
          <a:lstStyle>
            <a:lvl1pPr>
              <a:defRPr sz="2400">
                <a:solidFill>
                  <a:srgbClr val="FFFFFF"/>
                </a:solidFill>
              </a:defRPr>
            </a:lvl1pPr>
          </a:lstStyle>
          <a:p>
            <a:fld id="{176997E9-4139-4B4A-8DB6-68F95130E7A2}" type="slidenum">
              <a:rPr lang="en-US"/>
              <a:pPr/>
              <a:t>‹#›</a:t>
            </a:fld>
            <a:endParaRPr lang="en-US"/>
          </a:p>
        </p:txBody>
      </p:sp>
      <p:sp>
        <p:nvSpPr>
          <p:cNvPr id="12" name="Slide Number Placeholder 1"/>
          <p:cNvSpPr txBox="1">
            <a:spLocks/>
          </p:cNvSpPr>
          <p:nvPr userDrawn="1"/>
        </p:nvSpPr>
        <p:spPr>
          <a:xfrm>
            <a:off x="152400" y="6172200"/>
            <a:ext cx="838200" cy="457200"/>
          </a:xfrm>
          <a:prstGeom prst="rect">
            <a:avLst/>
          </a:prstGeom>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r>
              <a:rPr lang="en-US" smtClean="0">
                <a:solidFill>
                  <a:prstClr val="white"/>
                </a:solidFill>
              </a:rPr>
              <a:t>3-</a:t>
            </a:r>
            <a:fld id="{DF3D5ACE-0B44-480C-935B-5F54025620FB}" type="slidenum">
              <a:rPr lang="en-US" smtClean="0">
                <a:solidFill>
                  <a:prstClr val="white"/>
                </a:solidFill>
              </a:rPr>
              <a:pPr/>
              <a:t>‹#›</a:t>
            </a:fld>
            <a:endParaRPr lang="en-US" dirty="0">
              <a:solidFill>
                <a:prstClr val="white"/>
              </a:solidFill>
            </a:endParaRPr>
          </a:p>
        </p:txBody>
      </p:sp>
    </p:spTree>
    <p:extLst>
      <p:ext uri="{BB962C8B-B14F-4D97-AF65-F5344CB8AC3E}">
        <p14:creationId xmlns:p14="http://schemas.microsoft.com/office/powerpoint/2010/main" val="128836233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spcBef>
                <a:spcPts val="1800"/>
              </a:spcBef>
              <a:defRPr/>
            </a:lvl1pPr>
            <a:lvl2pPr>
              <a:spcBef>
                <a:spcPts val="1200"/>
              </a:spcBef>
              <a:defRPr/>
            </a:lvl2pPr>
            <a:lvl3pPr>
              <a:spcBef>
                <a:spcPts val="600"/>
              </a:spcBef>
              <a:defRPr sz="2300"/>
            </a:lvl3pPr>
            <a:extLst/>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itle 6"/>
          <p:cNvSpPr>
            <a:spLocks noGrp="1"/>
          </p:cNvSpPr>
          <p:nvPr>
            <p:ph type="title"/>
          </p:nvPr>
        </p:nvSpPr>
        <p:spPr/>
        <p:txBody>
          <a:bodyPr rtlCol="0"/>
          <a:lstStyle>
            <a:extLst/>
          </a:lstStyle>
          <a:p>
            <a:r>
              <a:rPr lang="en-US" dirty="0" smtClean="0"/>
              <a:t>Click to edit Master title style</a:t>
            </a:r>
            <a:endParaRPr lang="en-US" dirty="0"/>
          </a:p>
        </p:txBody>
      </p:sp>
      <p:sp>
        <p:nvSpPr>
          <p:cNvPr id="6" name="Slide Number Placeholder 1"/>
          <p:cNvSpPr>
            <a:spLocks noGrp="1"/>
          </p:cNvSpPr>
          <p:nvPr>
            <p:ph type="sldNum" sz="quarter" idx="11"/>
          </p:nvPr>
        </p:nvSpPr>
        <p:spPr>
          <a:xfrm>
            <a:off x="152400" y="6172200"/>
            <a:ext cx="838200" cy="457200"/>
          </a:xfrm>
          <a:prstGeom prst="rect">
            <a:avLst/>
          </a:prstGeom>
        </p:spPr>
        <p:txBody>
          <a:bodyPr/>
          <a:lstStyle/>
          <a:p>
            <a:r>
              <a:rPr lang="en-US" dirty="0" smtClean="0">
                <a:solidFill>
                  <a:prstClr val="white"/>
                </a:solidFill>
              </a:rPr>
              <a:t>3-</a:t>
            </a:r>
            <a:fld id="{DF3D5ACE-0B44-480C-935B-5F54025620FB}" type="slidenum">
              <a:rPr lang="en-US" smtClean="0">
                <a:solidFill>
                  <a:prstClr val="white"/>
                </a:solidFill>
              </a:rPr>
              <a:pPr/>
              <a:t>‹#›</a:t>
            </a:fld>
            <a:endParaRPr lang="en-US" dirty="0">
              <a:solidFill>
                <a:prstClr val="white"/>
              </a:solidFill>
            </a:endParaRPr>
          </a:p>
        </p:txBody>
      </p:sp>
    </p:spTree>
    <p:extLst>
      <p:ext uri="{BB962C8B-B14F-4D97-AF65-F5344CB8AC3E}">
        <p14:creationId xmlns:p14="http://schemas.microsoft.com/office/powerpoint/2010/main" val="346281836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4" name="Chevron 6"/>
          <p:cNvSpPr/>
          <p:nvPr/>
        </p:nvSpPr>
        <p:spPr>
          <a:xfrm>
            <a:off x="3636963" y="3005138"/>
            <a:ext cx="182562"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endParaRPr lang="en-US">
              <a:solidFill>
                <a:srgbClr val="FFFFFF"/>
              </a:solidFill>
              <a:latin typeface="Lucida Sans Unicode"/>
            </a:endParaRPr>
          </a:p>
        </p:txBody>
      </p:sp>
      <p:sp>
        <p:nvSpPr>
          <p:cNvPr id="5" name="Chevron 7"/>
          <p:cNvSpPr/>
          <p:nvPr/>
        </p:nvSpPr>
        <p:spPr>
          <a:xfrm>
            <a:off x="3449638" y="3005138"/>
            <a:ext cx="18415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endParaRPr lang="en-US">
              <a:solidFill>
                <a:srgbClr val="FFFFFF"/>
              </a:solidFill>
              <a:latin typeface="Lucida Sans Unicode"/>
            </a:endParaRPr>
          </a:p>
        </p:txBody>
      </p:sp>
      <p:sp>
        <p:nvSpPr>
          <p:cNvPr id="2" name="Title 1"/>
          <p:cNvSpPr>
            <a:spLocks noGrp="1"/>
          </p:cNvSpPr>
          <p:nvPr>
            <p:ph type="title"/>
          </p:nvPr>
        </p:nvSpPr>
        <p:spPr>
          <a:xfrm>
            <a:off x="722376" y="1059712"/>
            <a:ext cx="7772400" cy="1828800"/>
          </a:xfrm>
        </p:spPr>
        <p:txBody>
          <a:bodyPr anchor="b"/>
          <a:lstStyle>
            <a:lvl1pPr algn="r">
              <a:buNone/>
              <a:defRPr sz="4800" b="1" cap="none" baseline="0">
                <a:effectLst>
                  <a:outerShdw blurRad="31750" dist="25400" dir="5400000" algn="tl" rotWithShape="0">
                    <a:srgbClr val="000000">
                      <a:alpha val="25000"/>
                    </a:srgbClr>
                  </a:outerShdw>
                </a:effectLst>
              </a:defRPr>
            </a:lvl1pPr>
            <a:extLst/>
          </a:lstStyle>
          <a:p>
            <a:r>
              <a:rPr lang="en-US" smtClean="0"/>
              <a:t>Click to edit Master title style</a:t>
            </a:r>
            <a:endParaRPr lang="en-US"/>
          </a:p>
        </p:txBody>
      </p:sp>
      <p:sp>
        <p:nvSpPr>
          <p:cNvPr id="3" name="Text Placeholder 2"/>
          <p:cNvSpPr>
            <a:spLocks noGrp="1"/>
          </p:cNvSpPr>
          <p:nvPr>
            <p:ph type="body" idx="1"/>
          </p:nvPr>
        </p:nvSpPr>
        <p:spPr>
          <a:xfrm>
            <a:off x="3922713" y="2931712"/>
            <a:ext cx="4572000" cy="1454888"/>
          </a:xfrm>
        </p:spPr>
        <p:txBody>
          <a:bodyPr/>
          <a:lstStyle>
            <a:lvl1pPr marL="0" indent="0" algn="l">
              <a:buNone/>
              <a:defRPr sz="23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smtClean="0"/>
              <a:t>Click to edit Master text styles</a:t>
            </a:r>
          </a:p>
        </p:txBody>
      </p:sp>
      <p:sp>
        <p:nvSpPr>
          <p:cNvPr id="8" name="Slide Number Placeholder 1"/>
          <p:cNvSpPr>
            <a:spLocks noGrp="1"/>
          </p:cNvSpPr>
          <p:nvPr>
            <p:ph type="sldNum" sz="quarter" idx="11"/>
          </p:nvPr>
        </p:nvSpPr>
        <p:spPr>
          <a:xfrm>
            <a:off x="152400" y="6172200"/>
            <a:ext cx="838200" cy="457200"/>
          </a:xfrm>
          <a:prstGeom prst="rect">
            <a:avLst/>
          </a:prstGeom>
        </p:spPr>
        <p:txBody>
          <a:bodyPr/>
          <a:lstStyle/>
          <a:p>
            <a:r>
              <a:rPr lang="en-US" dirty="0" smtClean="0">
                <a:solidFill>
                  <a:prstClr val="white"/>
                </a:solidFill>
              </a:rPr>
              <a:t>3-</a:t>
            </a:r>
            <a:fld id="{DF3D5ACE-0B44-480C-935B-5F54025620FB}" type="slidenum">
              <a:rPr lang="en-US" smtClean="0">
                <a:solidFill>
                  <a:prstClr val="white"/>
                </a:solidFill>
              </a:rPr>
              <a:pPr/>
              <a:t>‹#›</a:t>
            </a:fld>
            <a:endParaRPr lang="en-US" dirty="0">
              <a:solidFill>
                <a:prstClr val="white"/>
              </a:solidFill>
            </a:endParaRPr>
          </a:p>
        </p:txBody>
      </p:sp>
    </p:spTree>
    <p:extLst>
      <p:ext uri="{BB962C8B-B14F-4D97-AF65-F5344CB8AC3E}">
        <p14:creationId xmlns:p14="http://schemas.microsoft.com/office/powerpoint/2010/main" val="16351058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bg>
      <p:bgRef idx="1002">
        <a:schemeClr val="bg1"/>
      </p:bgRef>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481328"/>
            <a:ext cx="4038600" cy="4525963"/>
          </a:xfrm>
        </p:spPr>
        <p:txBody>
          <a:bodyPr/>
          <a:lstStyle>
            <a:lvl1pPr>
              <a:defRPr sz="2800"/>
            </a:lvl1pPr>
            <a:lvl2pPr>
              <a:defRPr sz="2400"/>
            </a:lvl2pPr>
            <a:lvl3pPr>
              <a:defRPr sz="2000"/>
            </a:lvl3pPr>
            <a:lvl4pPr>
              <a:defRPr sz="1800"/>
            </a:lvl4pPr>
            <a:lvl5pPr>
              <a:defRPr sz="1800"/>
            </a:lvl5pPr>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481328"/>
            <a:ext cx="4038600" cy="4525963"/>
          </a:xfrm>
        </p:spPr>
        <p:txBody>
          <a:bodyPr/>
          <a:lstStyle>
            <a:lvl1pPr>
              <a:defRPr sz="2800"/>
            </a:lvl1pPr>
            <a:lvl2pPr>
              <a:defRPr sz="2400"/>
            </a:lvl2pPr>
            <a:lvl3pPr>
              <a:defRPr sz="2000"/>
            </a:lvl3pPr>
            <a:lvl4pPr>
              <a:defRPr sz="1800"/>
            </a:lvl4pPr>
            <a:lvl5pPr>
              <a:defRPr sz="1800"/>
            </a:lvl5pPr>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8" name="Title 7"/>
          <p:cNvSpPr>
            <a:spLocks noGrp="1"/>
          </p:cNvSpPr>
          <p:nvPr>
            <p:ph type="title"/>
          </p:nvPr>
        </p:nvSpPr>
        <p:spPr/>
        <p:txBody>
          <a:bodyPr rtlCol="0"/>
          <a:lstStyle>
            <a:extLst/>
          </a:lstStyle>
          <a:p>
            <a:r>
              <a:rPr lang="en-US" smtClean="0"/>
              <a:t>Click to edit Master title style</a:t>
            </a:r>
            <a:endParaRPr lang="en-US"/>
          </a:p>
        </p:txBody>
      </p:sp>
      <p:sp>
        <p:nvSpPr>
          <p:cNvPr id="5" name="Date Placeholder 4"/>
          <p:cNvSpPr>
            <a:spLocks noGrp="1"/>
          </p:cNvSpPr>
          <p:nvPr>
            <p:ph type="dt" sz="half" idx="10"/>
          </p:nvPr>
        </p:nvSpPr>
        <p:spPr>
          <a:xfrm>
            <a:off x="6727825" y="6408738"/>
            <a:ext cx="1919288" cy="365125"/>
          </a:xfrm>
          <a:prstGeom prst="rect">
            <a:avLst/>
          </a:prstGeom>
        </p:spPr>
        <p:txBody>
          <a:bodyPr/>
          <a:lstStyle>
            <a:lvl1pPr>
              <a:defRPr/>
            </a:lvl1pPr>
          </a:lstStyle>
          <a:p>
            <a:endParaRPr lang="en-US">
              <a:solidFill>
                <a:prstClr val="white"/>
              </a:solidFill>
            </a:endParaRPr>
          </a:p>
        </p:txBody>
      </p:sp>
      <p:sp>
        <p:nvSpPr>
          <p:cNvPr id="7" name="Slide Number Placeholder 6"/>
          <p:cNvSpPr>
            <a:spLocks noGrp="1"/>
          </p:cNvSpPr>
          <p:nvPr>
            <p:ph type="sldNum" sz="quarter" idx="12"/>
          </p:nvPr>
        </p:nvSpPr>
        <p:spPr>
          <a:xfrm>
            <a:off x="8647113" y="6408738"/>
            <a:ext cx="366712" cy="365125"/>
          </a:xfrm>
          <a:prstGeom prst="rect">
            <a:avLst/>
          </a:prstGeom>
        </p:spPr>
        <p:txBody>
          <a:bodyPr/>
          <a:lstStyle>
            <a:lvl1pPr>
              <a:defRPr/>
            </a:lvl1pPr>
          </a:lstStyle>
          <a:p>
            <a:fld id="{4B399BD1-19F6-4595-947B-6AB846A19018}" type="slidenum">
              <a:rPr lang="en-US">
                <a:solidFill>
                  <a:prstClr val="white"/>
                </a:solidFill>
              </a:rPr>
              <a:pPr/>
              <a:t>‹#›</a:t>
            </a:fld>
            <a:endParaRPr lang="en-US">
              <a:solidFill>
                <a:prstClr val="white"/>
              </a:solidFill>
            </a:endParaRPr>
          </a:p>
        </p:txBody>
      </p:sp>
      <p:sp>
        <p:nvSpPr>
          <p:cNvPr id="9" name="Slide Number Placeholder 1"/>
          <p:cNvSpPr txBox="1">
            <a:spLocks/>
          </p:cNvSpPr>
          <p:nvPr userDrawn="1"/>
        </p:nvSpPr>
        <p:spPr>
          <a:xfrm>
            <a:off x="152400" y="6172200"/>
            <a:ext cx="838200" cy="457200"/>
          </a:xfrm>
          <a:prstGeom prst="rect">
            <a:avLst/>
          </a:prstGeom>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r>
              <a:rPr lang="en-US" smtClean="0">
                <a:solidFill>
                  <a:prstClr val="white"/>
                </a:solidFill>
              </a:rPr>
              <a:t>3-</a:t>
            </a:r>
            <a:fld id="{DF3D5ACE-0B44-480C-935B-5F54025620FB}" type="slidenum">
              <a:rPr lang="en-US" smtClean="0">
                <a:solidFill>
                  <a:prstClr val="white"/>
                </a:solidFill>
              </a:rPr>
              <a:pPr/>
              <a:t>‹#›</a:t>
            </a:fld>
            <a:endParaRPr lang="en-US" dirty="0">
              <a:solidFill>
                <a:prstClr val="white"/>
              </a:solidFill>
            </a:endParaRPr>
          </a:p>
        </p:txBody>
      </p:sp>
    </p:spTree>
    <p:extLst>
      <p:ext uri="{BB962C8B-B14F-4D97-AF65-F5344CB8AC3E}">
        <p14:creationId xmlns:p14="http://schemas.microsoft.com/office/powerpoint/2010/main" val="275461939"/>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woTxTwoObj" preserve="1">
  <p:cSld name="Comparis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8229600" cy="1143000"/>
          </a:xfrm>
        </p:spPr>
        <p:txBody>
          <a:bodyPr/>
          <a:lstStyle>
            <a:lvl1pPr>
              <a:defRPr/>
            </a:lvl1pPr>
            <a:extLst/>
          </a:lstStyle>
          <a:p>
            <a:r>
              <a:rPr lang="en-US" smtClean="0"/>
              <a:t>Click to edit Master title style</a:t>
            </a:r>
            <a:endParaRPr lang="en-US"/>
          </a:p>
        </p:txBody>
      </p:sp>
      <p:sp>
        <p:nvSpPr>
          <p:cNvPr id="3" name="Text Placeholder 2"/>
          <p:cNvSpPr>
            <a:spLocks noGrp="1"/>
          </p:cNvSpPr>
          <p:nvPr>
            <p:ph type="body" idx="1"/>
          </p:nvPr>
        </p:nvSpPr>
        <p:spPr>
          <a:xfrm>
            <a:off x="457200" y="5410200"/>
            <a:ext cx="4040188"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a:r>
              <a:rPr lang="en-US" smtClean="0"/>
              <a:t>Click to edit Master text styles</a:t>
            </a:r>
          </a:p>
        </p:txBody>
      </p:sp>
      <p:sp>
        <p:nvSpPr>
          <p:cNvPr id="4" name="Text Placeholder 3"/>
          <p:cNvSpPr>
            <a:spLocks noGrp="1"/>
          </p:cNvSpPr>
          <p:nvPr>
            <p:ph type="body" sz="half" idx="3"/>
          </p:nvPr>
        </p:nvSpPr>
        <p:spPr>
          <a:xfrm>
            <a:off x="4645026" y="5410200"/>
            <a:ext cx="4041775"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a:r>
              <a:rPr lang="en-US" smtClean="0"/>
              <a:t>Click to edit Master text styles</a:t>
            </a:r>
          </a:p>
        </p:txBody>
      </p:sp>
      <p:sp>
        <p:nvSpPr>
          <p:cNvPr id="5" name="Content Placeholder 4"/>
          <p:cNvSpPr>
            <a:spLocks noGrp="1"/>
          </p:cNvSpPr>
          <p:nvPr>
            <p:ph sz="quarter" idx="2"/>
          </p:nvPr>
        </p:nvSpPr>
        <p:spPr>
          <a:xfrm>
            <a:off x="457200" y="1444294"/>
            <a:ext cx="4040188" cy="3941763"/>
          </a:xfrm>
          <a:ln>
            <a:noFill/>
            <a:prstDash val="sysDash"/>
            <a:miter lim="800000"/>
          </a:ln>
        </p:spPr>
        <p:txBody>
          <a:bodyPr/>
          <a:lstStyle>
            <a:lvl1pPr>
              <a:defRPr sz="2400"/>
            </a:lvl1pPr>
            <a:lvl2pPr>
              <a:defRPr sz="2000"/>
            </a:lvl2pPr>
            <a:lvl3pPr>
              <a:defRPr sz="1800"/>
            </a:lvl3pPr>
            <a:lvl4pPr>
              <a:defRPr sz="1600"/>
            </a:lvl4pPr>
            <a:lvl5pPr>
              <a:defRPr sz="1600"/>
            </a:lvl5pPr>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Content Placeholder 5"/>
          <p:cNvSpPr>
            <a:spLocks noGrp="1"/>
          </p:cNvSpPr>
          <p:nvPr>
            <p:ph sz="quarter" idx="4"/>
          </p:nvPr>
        </p:nvSpPr>
        <p:spPr>
          <a:xfrm>
            <a:off x="4645025" y="1444294"/>
            <a:ext cx="4041775" cy="3941763"/>
          </a:xfrm>
          <a:ln>
            <a:noFill/>
            <a:prstDash val="sysDash"/>
            <a:miter lim="800000"/>
          </a:ln>
        </p:spPr>
        <p:txBody>
          <a:bodyPr/>
          <a:lstStyle>
            <a:lvl1pPr>
              <a:spcBef>
                <a:spcPts val="0"/>
              </a:spcBef>
              <a:defRPr sz="2400"/>
            </a:lvl1pPr>
            <a:lvl2pPr>
              <a:defRPr sz="2000"/>
            </a:lvl2pPr>
            <a:lvl3pPr>
              <a:defRPr sz="1800"/>
            </a:lvl3pPr>
            <a:lvl4pPr>
              <a:defRPr sz="1600"/>
            </a:lvl4pPr>
            <a:lvl5pPr>
              <a:defRPr sz="1600"/>
            </a:lvl5pPr>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a:xfrm>
            <a:off x="6727825" y="6408738"/>
            <a:ext cx="1919288" cy="365125"/>
          </a:xfrm>
          <a:prstGeom prst="rect">
            <a:avLst/>
          </a:prstGeom>
        </p:spPr>
        <p:txBody>
          <a:bodyPr/>
          <a:lstStyle>
            <a:lvl1pPr>
              <a:defRPr/>
            </a:lvl1pPr>
          </a:lstStyle>
          <a:p>
            <a:endParaRPr lang="en-US">
              <a:solidFill>
                <a:prstClr val="black"/>
              </a:solidFill>
            </a:endParaRPr>
          </a:p>
        </p:txBody>
      </p:sp>
      <p:sp>
        <p:nvSpPr>
          <p:cNvPr id="9" name="Slide Number Placeholder 8"/>
          <p:cNvSpPr>
            <a:spLocks noGrp="1"/>
          </p:cNvSpPr>
          <p:nvPr>
            <p:ph type="sldNum" sz="quarter" idx="12"/>
          </p:nvPr>
        </p:nvSpPr>
        <p:spPr>
          <a:xfrm>
            <a:off x="8647113" y="6408738"/>
            <a:ext cx="366712" cy="365125"/>
          </a:xfrm>
          <a:prstGeom prst="rect">
            <a:avLst/>
          </a:prstGeom>
        </p:spPr>
        <p:txBody>
          <a:bodyPr/>
          <a:lstStyle>
            <a:lvl1pPr>
              <a:defRPr/>
            </a:lvl1pPr>
          </a:lstStyle>
          <a:p>
            <a:fld id="{A4E8C30B-E377-4081-80F1-E969027E80AD}" type="slidenum">
              <a:rPr lang="en-US">
                <a:solidFill>
                  <a:prstClr val="black"/>
                </a:solidFill>
              </a:rPr>
              <a:pPr/>
              <a:t>‹#›</a:t>
            </a:fld>
            <a:endParaRPr lang="en-US">
              <a:solidFill>
                <a:prstClr val="black"/>
              </a:solidFill>
            </a:endParaRPr>
          </a:p>
        </p:txBody>
      </p:sp>
      <p:sp>
        <p:nvSpPr>
          <p:cNvPr id="10" name="Footer Placeholder 4"/>
          <p:cNvSpPr txBox="1">
            <a:spLocks/>
          </p:cNvSpPr>
          <p:nvPr userDrawn="1"/>
        </p:nvSpPr>
        <p:spPr>
          <a:xfrm>
            <a:off x="6477000" y="6553200"/>
            <a:ext cx="2362200" cy="228600"/>
          </a:xfrm>
          <a:prstGeom prst="rect">
            <a:avLst/>
          </a:prstGeom>
          <a:solidFill>
            <a:schemeClr val="bg1">
              <a:alpha val="90000"/>
            </a:schemeClr>
          </a:solidFill>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r>
              <a:rPr lang="en-US" sz="900" b="1" dirty="0" smtClean="0">
                <a:solidFill>
                  <a:srgbClr val="464646"/>
                </a:solidFill>
                <a:effectLst>
                  <a:outerShdw blurRad="31750" dist="25400" dir="5400000" algn="tl" rotWithShape="0">
                    <a:srgbClr val="000000">
                      <a:alpha val="25000"/>
                    </a:srgbClr>
                  </a:outerShdw>
                </a:effectLst>
                <a:cs typeface="Lucida Sans Unicode" pitchFamily="34" charset="0"/>
              </a:rPr>
              <a:t>Copyright Pearson Prentice-Hall 2014</a:t>
            </a:r>
            <a:endParaRPr lang="en-US" sz="900" b="1" dirty="0">
              <a:solidFill>
                <a:srgbClr val="464646"/>
              </a:solidFill>
              <a:effectLst>
                <a:outerShdw blurRad="31750" dist="25400" dir="5400000" algn="tl" rotWithShape="0">
                  <a:srgbClr val="000000">
                    <a:alpha val="25000"/>
                  </a:srgbClr>
                </a:outerShdw>
              </a:effectLst>
              <a:cs typeface="Lucida Sans Unicode" pitchFamily="34" charset="0"/>
            </a:endParaRPr>
          </a:p>
        </p:txBody>
      </p:sp>
      <p:sp>
        <p:nvSpPr>
          <p:cNvPr id="11" name="Slide Number Placeholder 1"/>
          <p:cNvSpPr txBox="1">
            <a:spLocks/>
          </p:cNvSpPr>
          <p:nvPr userDrawn="1"/>
        </p:nvSpPr>
        <p:spPr>
          <a:xfrm>
            <a:off x="152400" y="6172200"/>
            <a:ext cx="838200" cy="457200"/>
          </a:xfrm>
          <a:prstGeom prst="rect">
            <a:avLst/>
          </a:prstGeom>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r>
              <a:rPr lang="en-US" smtClean="0">
                <a:solidFill>
                  <a:prstClr val="white"/>
                </a:solidFill>
              </a:rPr>
              <a:t>3-</a:t>
            </a:r>
            <a:fld id="{DF3D5ACE-0B44-480C-935B-5F54025620FB}" type="slidenum">
              <a:rPr lang="en-US" smtClean="0">
                <a:solidFill>
                  <a:prstClr val="white"/>
                </a:solidFill>
              </a:rPr>
              <a:pPr/>
              <a:t>‹#›</a:t>
            </a:fld>
            <a:endParaRPr lang="en-US" dirty="0">
              <a:solidFill>
                <a:prstClr val="white"/>
              </a:solidFill>
            </a:endParaRPr>
          </a:p>
        </p:txBody>
      </p:sp>
    </p:spTree>
    <p:extLst>
      <p:ext uri="{BB962C8B-B14F-4D97-AF65-F5344CB8AC3E}">
        <p14:creationId xmlns:p14="http://schemas.microsoft.com/office/powerpoint/2010/main" val="1118254831"/>
      </p:ext>
    </p:extLst>
  </p:cSld>
  <p:clrMapOvr>
    <a:overrideClrMapping bg1="lt1" tx1="dk1" bg2="lt2" tx2="dk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bg>
      <p:bgRef idx="1002">
        <a:schemeClr val="bg1"/>
      </p:bgRef>
    </p:bg>
    <p:spTree>
      <p:nvGrpSpPr>
        <p:cNvPr id="1" name=""/>
        <p:cNvGrpSpPr/>
        <p:nvPr/>
      </p:nvGrpSpPr>
      <p:grpSpPr>
        <a:xfrm>
          <a:off x="0" y="0"/>
          <a:ext cx="0" cy="0"/>
          <a:chOff x="0" y="0"/>
          <a:chExt cx="0" cy="0"/>
        </a:xfrm>
      </p:grpSpPr>
      <p:sp>
        <p:nvSpPr>
          <p:cNvPr id="6" name="Title 5"/>
          <p:cNvSpPr>
            <a:spLocks noGrp="1"/>
          </p:cNvSpPr>
          <p:nvPr>
            <p:ph type="title"/>
          </p:nvPr>
        </p:nvSpPr>
        <p:spPr/>
        <p:txBody>
          <a:bodyPr rtlCol="0"/>
          <a:lstStyle>
            <a:extLst/>
          </a:lstStyle>
          <a:p>
            <a:r>
              <a:rPr lang="en-US" smtClean="0"/>
              <a:t>Click to edit Master title style</a:t>
            </a:r>
            <a:endParaRPr lang="en-US"/>
          </a:p>
        </p:txBody>
      </p:sp>
      <p:sp>
        <p:nvSpPr>
          <p:cNvPr id="3" name="Date Placeholder 2"/>
          <p:cNvSpPr>
            <a:spLocks noGrp="1"/>
          </p:cNvSpPr>
          <p:nvPr>
            <p:ph type="dt" sz="half" idx="10"/>
          </p:nvPr>
        </p:nvSpPr>
        <p:spPr>
          <a:xfrm>
            <a:off x="6727825" y="6408738"/>
            <a:ext cx="1919288" cy="365125"/>
          </a:xfrm>
          <a:prstGeom prst="rect">
            <a:avLst/>
          </a:prstGeom>
        </p:spPr>
        <p:txBody>
          <a:bodyPr/>
          <a:lstStyle>
            <a:lvl1pPr>
              <a:defRPr/>
            </a:lvl1pPr>
          </a:lstStyle>
          <a:p>
            <a:endParaRPr lang="en-US">
              <a:solidFill>
                <a:prstClr val="white"/>
              </a:solidFill>
            </a:endParaRPr>
          </a:p>
        </p:txBody>
      </p:sp>
      <p:sp>
        <p:nvSpPr>
          <p:cNvPr id="5" name="Slide Number Placeholder 4"/>
          <p:cNvSpPr>
            <a:spLocks noGrp="1"/>
          </p:cNvSpPr>
          <p:nvPr>
            <p:ph type="sldNum" sz="quarter" idx="12"/>
          </p:nvPr>
        </p:nvSpPr>
        <p:spPr>
          <a:xfrm>
            <a:off x="8647113" y="6408738"/>
            <a:ext cx="366712" cy="365125"/>
          </a:xfrm>
          <a:prstGeom prst="rect">
            <a:avLst/>
          </a:prstGeom>
        </p:spPr>
        <p:txBody>
          <a:bodyPr/>
          <a:lstStyle>
            <a:lvl1pPr>
              <a:defRPr/>
            </a:lvl1pPr>
          </a:lstStyle>
          <a:p>
            <a:fld id="{AE311072-C77E-4AD4-AF40-FCE79456288B}" type="slidenum">
              <a:rPr lang="en-US">
                <a:solidFill>
                  <a:prstClr val="white"/>
                </a:solidFill>
              </a:rPr>
              <a:pPr/>
              <a:t>‹#›</a:t>
            </a:fld>
            <a:endParaRPr lang="en-US">
              <a:solidFill>
                <a:prstClr val="white"/>
              </a:solidFill>
            </a:endParaRPr>
          </a:p>
        </p:txBody>
      </p:sp>
      <p:sp>
        <p:nvSpPr>
          <p:cNvPr id="7" name="Slide Number Placeholder 1"/>
          <p:cNvSpPr txBox="1">
            <a:spLocks/>
          </p:cNvSpPr>
          <p:nvPr userDrawn="1"/>
        </p:nvSpPr>
        <p:spPr>
          <a:xfrm>
            <a:off x="152400" y="6172200"/>
            <a:ext cx="838200" cy="457200"/>
          </a:xfrm>
          <a:prstGeom prst="rect">
            <a:avLst/>
          </a:prstGeom>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r>
              <a:rPr lang="en-US" smtClean="0">
                <a:solidFill>
                  <a:prstClr val="white"/>
                </a:solidFill>
              </a:rPr>
              <a:t>3-</a:t>
            </a:r>
            <a:fld id="{DF3D5ACE-0B44-480C-935B-5F54025620FB}" type="slidenum">
              <a:rPr lang="en-US" smtClean="0">
                <a:solidFill>
                  <a:prstClr val="white"/>
                </a:solidFill>
              </a:rPr>
              <a:pPr/>
              <a:t>‹#›</a:t>
            </a:fld>
            <a:endParaRPr lang="en-US" dirty="0">
              <a:solidFill>
                <a:prstClr val="white"/>
              </a:solidFill>
            </a:endParaRPr>
          </a:p>
        </p:txBody>
      </p:sp>
    </p:spTree>
    <p:extLst>
      <p:ext uri="{BB962C8B-B14F-4D97-AF65-F5344CB8AC3E}">
        <p14:creationId xmlns:p14="http://schemas.microsoft.com/office/powerpoint/2010/main" val="4159749302"/>
      </p:ext>
    </p:extLst>
  </p:cSld>
  <p:clrMapOvr>
    <a:overrideClrMapping bg1="dk1" tx1="lt1" bg2="dk2" tx2="lt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9"/>
          <p:cNvSpPr>
            <a:spLocks noGrp="1"/>
          </p:cNvSpPr>
          <p:nvPr>
            <p:ph type="dt" sz="half" idx="10"/>
          </p:nvPr>
        </p:nvSpPr>
        <p:spPr>
          <a:xfrm>
            <a:off x="6727825" y="6408738"/>
            <a:ext cx="1919288" cy="365125"/>
          </a:xfrm>
          <a:prstGeom prst="rect">
            <a:avLst/>
          </a:prstGeom>
        </p:spPr>
        <p:txBody>
          <a:bodyPr/>
          <a:lstStyle>
            <a:lvl1pPr>
              <a:defRPr/>
            </a:lvl1pPr>
          </a:lstStyle>
          <a:p>
            <a:endParaRPr lang="en-US">
              <a:solidFill>
                <a:prstClr val="black"/>
              </a:solidFill>
            </a:endParaRPr>
          </a:p>
        </p:txBody>
      </p:sp>
      <p:sp>
        <p:nvSpPr>
          <p:cNvPr id="4" name="Slide Number Placeholder 17"/>
          <p:cNvSpPr>
            <a:spLocks noGrp="1"/>
          </p:cNvSpPr>
          <p:nvPr>
            <p:ph type="sldNum" sz="quarter" idx="12"/>
          </p:nvPr>
        </p:nvSpPr>
        <p:spPr>
          <a:xfrm>
            <a:off x="8647113" y="6408738"/>
            <a:ext cx="366712" cy="365125"/>
          </a:xfrm>
          <a:prstGeom prst="rect">
            <a:avLst/>
          </a:prstGeom>
        </p:spPr>
        <p:txBody>
          <a:bodyPr/>
          <a:lstStyle>
            <a:lvl1pPr>
              <a:defRPr/>
            </a:lvl1pPr>
          </a:lstStyle>
          <a:p>
            <a:fld id="{2C9248F2-67A0-4415-B4E0-C230E8B2B6FA}" type="slidenum">
              <a:rPr lang="en-US">
                <a:solidFill>
                  <a:prstClr val="black"/>
                </a:solidFill>
              </a:rPr>
              <a:pPr/>
              <a:t>‹#›</a:t>
            </a:fld>
            <a:endParaRPr lang="en-US">
              <a:solidFill>
                <a:prstClr val="black"/>
              </a:solidFill>
            </a:endParaRPr>
          </a:p>
        </p:txBody>
      </p:sp>
      <p:sp>
        <p:nvSpPr>
          <p:cNvPr id="5" name="Slide Number Placeholder 1"/>
          <p:cNvSpPr txBox="1">
            <a:spLocks/>
          </p:cNvSpPr>
          <p:nvPr userDrawn="1"/>
        </p:nvSpPr>
        <p:spPr>
          <a:xfrm>
            <a:off x="152400" y="6172200"/>
            <a:ext cx="838200" cy="457200"/>
          </a:xfrm>
          <a:prstGeom prst="rect">
            <a:avLst/>
          </a:prstGeom>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r>
              <a:rPr lang="en-US" smtClean="0">
                <a:solidFill>
                  <a:prstClr val="white"/>
                </a:solidFill>
              </a:rPr>
              <a:t>3-</a:t>
            </a:r>
            <a:fld id="{DF3D5ACE-0B44-480C-935B-5F54025620FB}" type="slidenum">
              <a:rPr lang="en-US" smtClean="0">
                <a:solidFill>
                  <a:prstClr val="white"/>
                </a:solidFill>
              </a:rPr>
              <a:pPr/>
              <a:t>‹#›</a:t>
            </a:fld>
            <a:endParaRPr lang="en-US" dirty="0">
              <a:solidFill>
                <a:prstClr val="white"/>
              </a:solidFill>
            </a:endParaRPr>
          </a:p>
        </p:txBody>
      </p:sp>
    </p:spTree>
    <p:extLst>
      <p:ext uri="{BB962C8B-B14F-4D97-AF65-F5344CB8AC3E}">
        <p14:creationId xmlns:p14="http://schemas.microsoft.com/office/powerpoint/2010/main" val="428920683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914400" y="4876800"/>
            <a:ext cx="7481776" cy="457200"/>
          </a:xfrm>
        </p:spPr>
        <p:txBody>
          <a:bodyPr anchor="t">
            <a:noAutofit/>
            <a:sp3d prstMaterial="softEdge">
              <a:bevelT w="0" h="0"/>
            </a:sp3d>
          </a:bodyPr>
          <a:lstStyle>
            <a:lvl1pPr algn="r">
              <a:buNone/>
              <a:defRPr sz="2500" b="0">
                <a:solidFill>
                  <a:schemeClr val="accent1"/>
                </a:solidFill>
                <a:effectLst/>
              </a:defRPr>
            </a:lvl1pPr>
            <a:extLst/>
          </a:lstStyle>
          <a:p>
            <a:r>
              <a:rPr lang="en-US" smtClean="0"/>
              <a:t>Click to edit Master title style</a:t>
            </a:r>
            <a:endParaRPr lang="en-US"/>
          </a:p>
        </p:txBody>
      </p:sp>
      <p:sp>
        <p:nvSpPr>
          <p:cNvPr id="3" name="Text Placeholder 2"/>
          <p:cNvSpPr>
            <a:spLocks noGrp="1"/>
          </p:cNvSpPr>
          <p:nvPr>
            <p:ph type="body" idx="2"/>
          </p:nvPr>
        </p:nvSpPr>
        <p:spPr>
          <a:xfrm>
            <a:off x="4419600" y="5355102"/>
            <a:ext cx="3974592" cy="914400"/>
          </a:xfrm>
        </p:spPr>
        <p:txBody>
          <a:bodyPr/>
          <a:lstStyle>
            <a:lvl1pPr marL="0" indent="0" algn="r">
              <a:buNone/>
              <a:defRPr sz="1600"/>
            </a:lvl1pPr>
            <a:lvl2pPr>
              <a:buNone/>
              <a:defRPr sz="1200"/>
            </a:lvl2pPr>
            <a:lvl3pPr>
              <a:buNone/>
              <a:defRPr sz="1000"/>
            </a:lvl3pPr>
            <a:lvl4pPr>
              <a:buNone/>
              <a:defRPr sz="900"/>
            </a:lvl4pPr>
            <a:lvl5pPr>
              <a:buNone/>
              <a:defRPr sz="900"/>
            </a:lvl5pPr>
            <a:extLst/>
          </a:lstStyle>
          <a:p>
            <a:pPr lvl="0"/>
            <a:r>
              <a:rPr lang="en-US" smtClean="0"/>
              <a:t>Click to edit Master text styles</a:t>
            </a:r>
          </a:p>
        </p:txBody>
      </p:sp>
      <p:sp>
        <p:nvSpPr>
          <p:cNvPr id="4" name="Content Placeholder 3"/>
          <p:cNvSpPr>
            <a:spLocks noGrp="1"/>
          </p:cNvSpPr>
          <p:nvPr>
            <p:ph sz="half" idx="1"/>
          </p:nvPr>
        </p:nvSpPr>
        <p:spPr>
          <a:xfrm>
            <a:off x="914400" y="274320"/>
            <a:ext cx="7479792" cy="4572000"/>
          </a:xfrm>
        </p:spPr>
        <p:txBody>
          <a:bodyPr/>
          <a:lstStyle>
            <a:lvl1pPr>
              <a:defRPr sz="3200"/>
            </a:lvl1pPr>
            <a:lvl2pPr>
              <a:defRPr sz="2800"/>
            </a:lvl2pPr>
            <a:lvl3pPr>
              <a:defRPr sz="2400"/>
            </a:lvl3pPr>
            <a:lvl4pPr>
              <a:defRPr sz="2000"/>
            </a:lvl4pPr>
            <a:lvl5pPr>
              <a:defRPr sz="2000"/>
            </a:lvl5pPr>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6727825" y="6408738"/>
            <a:ext cx="1919288" cy="365125"/>
          </a:xfrm>
          <a:prstGeom prst="rect">
            <a:avLst/>
          </a:prstGeom>
        </p:spPr>
        <p:txBody>
          <a:bodyPr/>
          <a:lstStyle>
            <a:lvl1pPr>
              <a:defRPr/>
            </a:lvl1pPr>
          </a:lstStyle>
          <a:p>
            <a:endParaRPr lang="en-US">
              <a:solidFill>
                <a:prstClr val="black"/>
              </a:solidFill>
            </a:endParaRPr>
          </a:p>
        </p:txBody>
      </p:sp>
      <p:sp>
        <p:nvSpPr>
          <p:cNvPr id="7" name="Slide Number Placeholder 6"/>
          <p:cNvSpPr>
            <a:spLocks noGrp="1"/>
          </p:cNvSpPr>
          <p:nvPr>
            <p:ph type="sldNum" sz="quarter" idx="12"/>
          </p:nvPr>
        </p:nvSpPr>
        <p:spPr>
          <a:xfrm>
            <a:off x="8647113" y="6408738"/>
            <a:ext cx="366712" cy="365125"/>
          </a:xfrm>
          <a:prstGeom prst="rect">
            <a:avLst/>
          </a:prstGeom>
        </p:spPr>
        <p:txBody>
          <a:bodyPr/>
          <a:lstStyle>
            <a:lvl1pPr>
              <a:defRPr/>
            </a:lvl1pPr>
          </a:lstStyle>
          <a:p>
            <a:fld id="{4E80A72C-7467-43E9-A77F-3A6651282100}" type="slidenum">
              <a:rPr lang="en-US">
                <a:solidFill>
                  <a:prstClr val="black"/>
                </a:solidFill>
              </a:rPr>
              <a:pPr/>
              <a:t>‹#›</a:t>
            </a:fld>
            <a:endParaRPr lang="en-US">
              <a:solidFill>
                <a:prstClr val="black"/>
              </a:solidFill>
            </a:endParaRPr>
          </a:p>
        </p:txBody>
      </p:sp>
      <p:sp>
        <p:nvSpPr>
          <p:cNvPr id="8" name="Footer Placeholder 4"/>
          <p:cNvSpPr txBox="1">
            <a:spLocks/>
          </p:cNvSpPr>
          <p:nvPr userDrawn="1"/>
        </p:nvSpPr>
        <p:spPr>
          <a:xfrm>
            <a:off x="6477000" y="6553200"/>
            <a:ext cx="2362200" cy="228600"/>
          </a:xfrm>
          <a:prstGeom prst="rect">
            <a:avLst/>
          </a:prstGeom>
          <a:solidFill>
            <a:schemeClr val="bg1">
              <a:alpha val="90000"/>
            </a:schemeClr>
          </a:solidFill>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r>
              <a:rPr lang="en-US" sz="900" b="1" dirty="0" smtClean="0">
                <a:solidFill>
                  <a:srgbClr val="464646"/>
                </a:solidFill>
                <a:effectLst>
                  <a:outerShdw blurRad="31750" dist="25400" dir="5400000" algn="tl" rotWithShape="0">
                    <a:srgbClr val="000000">
                      <a:alpha val="25000"/>
                    </a:srgbClr>
                  </a:outerShdw>
                </a:effectLst>
                <a:cs typeface="Lucida Sans Unicode" pitchFamily="34" charset="0"/>
              </a:rPr>
              <a:t>Copyright Pearson Prentice-Hall 2014</a:t>
            </a:r>
            <a:endParaRPr lang="en-US" sz="900" b="1" dirty="0">
              <a:solidFill>
                <a:srgbClr val="464646"/>
              </a:solidFill>
              <a:effectLst>
                <a:outerShdw blurRad="31750" dist="25400" dir="5400000" algn="tl" rotWithShape="0">
                  <a:srgbClr val="000000">
                    <a:alpha val="25000"/>
                  </a:srgbClr>
                </a:outerShdw>
              </a:effectLst>
              <a:cs typeface="Lucida Sans Unicode" pitchFamily="34" charset="0"/>
            </a:endParaRPr>
          </a:p>
        </p:txBody>
      </p:sp>
      <p:sp>
        <p:nvSpPr>
          <p:cNvPr id="9" name="Slide Number Placeholder 1"/>
          <p:cNvSpPr txBox="1">
            <a:spLocks/>
          </p:cNvSpPr>
          <p:nvPr userDrawn="1"/>
        </p:nvSpPr>
        <p:spPr>
          <a:xfrm>
            <a:off x="152400" y="6172200"/>
            <a:ext cx="838200" cy="457200"/>
          </a:xfrm>
          <a:prstGeom prst="rect">
            <a:avLst/>
          </a:prstGeom>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r>
              <a:rPr lang="en-US" smtClean="0">
                <a:solidFill>
                  <a:prstClr val="white"/>
                </a:solidFill>
              </a:rPr>
              <a:t>3-</a:t>
            </a:r>
            <a:fld id="{DF3D5ACE-0B44-480C-935B-5F54025620FB}" type="slidenum">
              <a:rPr lang="en-US" smtClean="0">
                <a:solidFill>
                  <a:prstClr val="white"/>
                </a:solidFill>
              </a:rPr>
              <a:pPr/>
              <a:t>‹#›</a:t>
            </a:fld>
            <a:endParaRPr lang="en-US" dirty="0">
              <a:solidFill>
                <a:prstClr val="white"/>
              </a:solidFill>
            </a:endParaRPr>
          </a:p>
        </p:txBody>
      </p:sp>
    </p:spTree>
    <p:extLst>
      <p:ext uri="{BB962C8B-B14F-4D97-AF65-F5344CB8AC3E}">
        <p14:creationId xmlns:p14="http://schemas.microsoft.com/office/powerpoint/2010/main" val="842684227"/>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spcBef>
                <a:spcPts val="1800"/>
              </a:spcBef>
              <a:defRPr/>
            </a:lvl1pPr>
            <a:lvl2pPr>
              <a:spcBef>
                <a:spcPts val="1200"/>
              </a:spcBef>
              <a:defRPr/>
            </a:lvl2pPr>
            <a:lvl3pPr>
              <a:spcBef>
                <a:spcPts val="600"/>
              </a:spcBef>
              <a:defRPr sz="2400"/>
            </a:lvl3pPr>
            <a:extLst/>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itle 6"/>
          <p:cNvSpPr>
            <a:spLocks noGrp="1"/>
          </p:cNvSpPr>
          <p:nvPr>
            <p:ph type="title"/>
          </p:nvPr>
        </p:nvSpPr>
        <p:spPr/>
        <p:txBody>
          <a:bodyPr rtlCol="0"/>
          <a:lstStyle>
            <a:extLst/>
          </a:lstStyle>
          <a:p>
            <a:r>
              <a:rPr lang="en-US" dirty="0" smtClean="0"/>
              <a:t>Click to edit Master title style</a:t>
            </a:r>
            <a:endParaRPr lang="en-US" dirty="0"/>
          </a:p>
        </p:txBody>
      </p:sp>
      <p:sp>
        <p:nvSpPr>
          <p:cNvPr id="6" name="Slide Number Placeholder 1"/>
          <p:cNvSpPr txBox="1">
            <a:spLocks/>
          </p:cNvSpPr>
          <p:nvPr userDrawn="1"/>
        </p:nvSpPr>
        <p:spPr>
          <a:xfrm>
            <a:off x="6553200" y="6356350"/>
            <a:ext cx="2133600" cy="365125"/>
          </a:xfrm>
          <a:prstGeom prst="rect">
            <a:avLst/>
          </a:prstGeom>
        </p:spPr>
        <p:txBody>
          <a:bodyPr vert="horz" wrap="square" lIns="91440" tIns="45720" rIns="91440" bIns="45720" numCol="1" rtlCol="0" anchor="ctr" anchorCtr="0" compatLnSpc="1">
            <a:prstTxWarp prst="textNoShape">
              <a:avLst/>
            </a:prstTxWarp>
          </a:bodyPr>
          <a:lstStyle>
            <a:defPPr>
              <a:defRPr lang="en-US"/>
            </a:defPPr>
            <a:lvl1pPr algn="r" rtl="0" fontAlgn="base">
              <a:spcBef>
                <a:spcPct val="0"/>
              </a:spcBef>
              <a:spcAft>
                <a:spcPct val="0"/>
              </a:spcAft>
              <a:defRPr sz="1200" kern="1200">
                <a:solidFill>
                  <a:schemeClr val="tx1">
                    <a:tint val="75000"/>
                  </a:schemeClr>
                </a:solidFill>
                <a:latin typeface="Lucida Sans Unicode" pitchFamily="34"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endParaRPr lang="en-US" dirty="0">
              <a:solidFill>
                <a:srgbClr val="000000"/>
              </a:solidFill>
            </a:endParaRPr>
          </a:p>
        </p:txBody>
      </p:sp>
      <p:sp>
        <p:nvSpPr>
          <p:cNvPr id="11" name="Slide Number Placeholder 1"/>
          <p:cNvSpPr>
            <a:spLocks noGrp="1"/>
          </p:cNvSpPr>
          <p:nvPr>
            <p:ph type="sldNum" sz="quarter" idx="11"/>
          </p:nvPr>
        </p:nvSpPr>
        <p:spPr>
          <a:xfrm>
            <a:off x="152400" y="6172200"/>
            <a:ext cx="838200" cy="457200"/>
          </a:xfrm>
          <a:prstGeom prst="rect">
            <a:avLst/>
          </a:prstGeom>
        </p:spPr>
        <p:txBody>
          <a:bodyPr/>
          <a:lstStyle/>
          <a:p>
            <a:r>
              <a:rPr lang="en-US" dirty="0" smtClean="0">
                <a:solidFill>
                  <a:prstClr val="white"/>
                </a:solidFill>
              </a:rPr>
              <a:t>3-</a:t>
            </a:r>
            <a:fld id="{DF3D5ACE-0B44-480C-935B-5F54025620FB}" type="slidenum">
              <a:rPr lang="en-US" smtClean="0">
                <a:solidFill>
                  <a:prstClr val="white"/>
                </a:solidFill>
              </a:rPr>
              <a:pPr/>
              <a:t>‹#›</a:t>
            </a:fld>
            <a:endParaRPr lang="en-US" dirty="0">
              <a:solidFill>
                <a:prstClr val="white"/>
              </a:solidFill>
            </a:endParaRPr>
          </a:p>
        </p:txBody>
      </p:sp>
    </p:spTree>
    <p:extLst>
      <p:ext uri="{BB962C8B-B14F-4D97-AF65-F5344CB8AC3E}">
        <p14:creationId xmlns:p14="http://schemas.microsoft.com/office/powerpoint/2010/main" val="167933123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2">
        <a:schemeClr val="bg1"/>
      </p:bgRef>
    </p:bg>
    <p:spTree>
      <p:nvGrpSpPr>
        <p:cNvPr id="1" name=""/>
        <p:cNvGrpSpPr/>
        <p:nvPr/>
      </p:nvGrpSpPr>
      <p:grpSpPr>
        <a:xfrm>
          <a:off x="0" y="0"/>
          <a:ext cx="0" cy="0"/>
          <a:chOff x="0" y="0"/>
          <a:chExt cx="0" cy="0"/>
        </a:xfrm>
      </p:grpSpPr>
      <p:sp>
        <p:nvSpPr>
          <p:cNvPr id="5" name="Freeform 7"/>
          <p:cNvSpPr>
            <a:spLocks/>
          </p:cNvSpPr>
          <p:nvPr/>
        </p:nvSpPr>
        <p:spPr bwMode="auto">
          <a:xfrm>
            <a:off x="500063" y="5945188"/>
            <a:ext cx="4940300" cy="9207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a:lstStyle>
            <a:extLst/>
          </a:lstStyle>
          <a:p>
            <a:pPr fontAlgn="auto">
              <a:spcBef>
                <a:spcPts val="0"/>
              </a:spcBef>
              <a:spcAft>
                <a:spcPts val="0"/>
              </a:spcAft>
              <a:defRPr/>
            </a:pPr>
            <a:endParaRPr lang="en-US" dirty="0">
              <a:solidFill>
                <a:prstClr val="white"/>
              </a:solidFill>
              <a:latin typeface="Lucida Sans Unicode"/>
            </a:endParaRPr>
          </a:p>
        </p:txBody>
      </p:sp>
      <p:sp>
        <p:nvSpPr>
          <p:cNvPr id="6" name="Freeform 8"/>
          <p:cNvSpPr>
            <a:spLocks/>
          </p:cNvSpPr>
          <p:nvPr/>
        </p:nvSpPr>
        <p:spPr bwMode="auto">
          <a:xfrm>
            <a:off x="485775" y="5938838"/>
            <a:ext cx="3690938" cy="9334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591" h="588">
                <a:moveTo>
                  <a:pt x="0" y="0"/>
                </a:moveTo>
                <a:lnTo>
                  <a:pt x="5591" y="585"/>
                </a:lnTo>
                <a:lnTo>
                  <a:pt x="4415" y="588"/>
                </a:lnTo>
                <a:lnTo>
                  <a:pt x="12" y="4"/>
                </a:lnTo>
              </a:path>
            </a:pathLst>
          </a:custGeom>
          <a:solidFill>
            <a:srgbClr val="000000">
              <a:alpha val="100000"/>
            </a:srgbClr>
          </a:solidFill>
          <a:ln w="9525" cap="flat" cmpd="sng" algn="ctr">
            <a:noFill/>
            <a:prstDash val="solid"/>
            <a:round/>
            <a:headEnd type="none" w="med" len="med"/>
            <a:tailEnd type="none" w="med" len="med"/>
          </a:ln>
          <a:effectLst/>
        </p:spPr>
        <p:txBody>
          <a:bodyPr/>
          <a:lstStyle>
            <a:extLst/>
          </a:lstStyle>
          <a:p>
            <a:pPr fontAlgn="auto">
              <a:spcBef>
                <a:spcPts val="0"/>
              </a:spcBef>
              <a:spcAft>
                <a:spcPts val="0"/>
              </a:spcAft>
              <a:defRPr/>
            </a:pPr>
            <a:endParaRPr lang="en-US" dirty="0">
              <a:solidFill>
                <a:prstClr val="white"/>
              </a:solidFill>
              <a:latin typeface="Lucida Sans Unicode"/>
            </a:endParaRPr>
          </a:p>
        </p:txBody>
      </p:sp>
      <p:sp>
        <p:nvSpPr>
          <p:cNvPr id="7" name="Right Triangle 9"/>
          <p:cNvSpPr>
            <a:spLocks/>
          </p:cNvSpPr>
          <p:nvPr/>
        </p:nvSpPr>
        <p:spPr bwMode="auto">
          <a:xfrm>
            <a:off x="-6042" y="5791253"/>
            <a:ext cx="3402314" cy="1080868"/>
          </a:xfrm>
          <a:prstGeom prst="rtTriangle">
            <a:avLst/>
          </a:prstGeom>
          <a:blipFill>
            <a:blip r:embed="rId3"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endParaRPr lang="en-US">
              <a:solidFill>
                <a:srgbClr val="FFFFFF"/>
              </a:solidFill>
              <a:latin typeface="Lucida Sans Unicode" pitchFamily="34" charset="0"/>
            </a:endParaRPr>
          </a:p>
        </p:txBody>
      </p:sp>
      <p:cxnSp>
        <p:nvCxnSpPr>
          <p:cNvPr id="8" name="Straight Connector 10"/>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9" name="Chevron 11"/>
          <p:cNvSpPr/>
          <p:nvPr/>
        </p:nvSpPr>
        <p:spPr>
          <a:xfrm>
            <a:off x="8664575" y="4987925"/>
            <a:ext cx="182563"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endParaRPr lang="en-US">
              <a:solidFill>
                <a:srgbClr val="FFFFFF"/>
              </a:solidFill>
              <a:latin typeface="Lucida Sans Unicode"/>
            </a:endParaRPr>
          </a:p>
        </p:txBody>
      </p:sp>
      <p:sp>
        <p:nvSpPr>
          <p:cNvPr id="10" name="Chevron 12"/>
          <p:cNvSpPr/>
          <p:nvPr/>
        </p:nvSpPr>
        <p:spPr>
          <a:xfrm>
            <a:off x="8477250" y="4987925"/>
            <a:ext cx="182563"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endParaRPr lang="en-US">
              <a:solidFill>
                <a:srgbClr val="FFFFFF"/>
              </a:solidFill>
              <a:latin typeface="Lucida Sans Unicode"/>
            </a:endParaRPr>
          </a:p>
        </p:txBody>
      </p:sp>
      <p:sp>
        <p:nvSpPr>
          <p:cNvPr id="4" name="Text Placeholder 3"/>
          <p:cNvSpPr>
            <a:spLocks noGrp="1"/>
          </p:cNvSpPr>
          <p:nvPr>
            <p:ph type="body" sz="half" idx="2"/>
          </p:nvPr>
        </p:nvSpPr>
        <p:spPr>
          <a:xfrm>
            <a:off x="1141232" y="5443402"/>
            <a:ext cx="7162800" cy="648232"/>
          </a:xfrm>
          <a:noFill/>
        </p:spPr>
        <p:txBody>
          <a:bodyPr tIns="0"/>
          <a:lstStyle>
            <a:lvl1pPr marL="0" marR="18288" indent="0" algn="r">
              <a:buNone/>
              <a:defRPr sz="1400"/>
            </a:lvl1pPr>
            <a:lvl2pPr>
              <a:defRPr sz="1200"/>
            </a:lvl2pPr>
            <a:lvl3pPr>
              <a:defRPr sz="1000"/>
            </a:lvl3pPr>
            <a:lvl4pPr>
              <a:defRPr sz="900"/>
            </a:lvl4pPr>
            <a:lvl5pPr>
              <a:defRPr sz="900"/>
            </a:lvl5pPr>
            <a:extLst/>
          </a:lstStyle>
          <a:p>
            <a:pPr lvl="0"/>
            <a:r>
              <a:rPr lang="en-US" smtClean="0"/>
              <a:t>Click to edit Master text styles</a:t>
            </a:r>
          </a:p>
        </p:txBody>
      </p:sp>
      <p:sp>
        <p:nvSpPr>
          <p:cNvPr id="3" name="Picture Placeholder 2"/>
          <p:cNvSpPr>
            <a:spLocks noGrp="1"/>
          </p:cNvSpPr>
          <p:nvPr>
            <p:ph type="pic" idx="1"/>
          </p:nvPr>
        </p:nvSpPr>
        <p:spPr>
          <a:xfrm>
            <a:off x="228600" y="189968"/>
            <a:ext cx="8686800" cy="4389120"/>
          </a:xfrm>
          <a:prstGeom prst="rect">
            <a:avLst/>
          </a:prstGeom>
          <a:solidFill>
            <a:schemeClr val="bg2"/>
          </a:solidFill>
          <a:ln>
            <a:solidFill>
              <a:schemeClr val="bg1"/>
            </a:solidFill>
          </a:ln>
          <a:effectLst>
            <a:innerShdw blurRad="95250">
              <a:srgbClr val="000000"/>
            </a:innerShdw>
          </a:effectLst>
        </p:spPr>
        <p:txBody>
          <a:bodyPr>
            <a:normAutofit/>
          </a:bodyPr>
          <a:lstStyle>
            <a:lvl1pPr marL="0" indent="0">
              <a:buNone/>
              <a:defRPr sz="3200"/>
            </a:lvl1pPr>
            <a:extLst/>
          </a:lstStyle>
          <a:p>
            <a:pPr lvl="0"/>
            <a:r>
              <a:rPr lang="en-US" noProof="0" dirty="0" smtClean="0"/>
              <a:t>Click icon to add picture</a:t>
            </a:r>
            <a:endParaRPr lang="en-US" noProof="0" dirty="0"/>
          </a:p>
        </p:txBody>
      </p:sp>
      <p:sp>
        <p:nvSpPr>
          <p:cNvPr id="2" name="Title 1"/>
          <p:cNvSpPr>
            <a:spLocks noGrp="1"/>
          </p:cNvSpPr>
          <p:nvPr>
            <p:ph type="title"/>
          </p:nvPr>
        </p:nvSpPr>
        <p:spPr>
          <a:xfrm>
            <a:off x="228600" y="4865122"/>
            <a:ext cx="8075432" cy="562672"/>
          </a:xfrm>
          <a:noFill/>
        </p:spPr>
        <p:txBody>
          <a:bodyPr anchor="t">
            <a:sp3d prstMaterial="softEdge"/>
          </a:bodyPr>
          <a:lstStyle>
            <a:lvl1pPr marR="0" algn="r">
              <a:buNone/>
              <a:defRPr sz="3000" b="0">
                <a:solidFill>
                  <a:schemeClr val="accent1"/>
                </a:solidFill>
                <a:effectLst>
                  <a:outerShdw blurRad="50800" dist="25000" dir="5400000" algn="t" rotWithShape="0">
                    <a:prstClr val="black">
                      <a:alpha val="45000"/>
                    </a:prstClr>
                  </a:outerShdw>
                </a:effectLst>
              </a:defRPr>
            </a:lvl1pPr>
            <a:extLst/>
          </a:lstStyle>
          <a:p>
            <a:r>
              <a:rPr lang="en-US" smtClean="0"/>
              <a:t>Click to edit Master title style</a:t>
            </a:r>
            <a:endParaRPr lang="en-US"/>
          </a:p>
        </p:txBody>
      </p:sp>
      <p:sp>
        <p:nvSpPr>
          <p:cNvPr id="11" name="Date Placeholder 4"/>
          <p:cNvSpPr>
            <a:spLocks noGrp="1"/>
          </p:cNvSpPr>
          <p:nvPr>
            <p:ph type="dt" sz="half" idx="10"/>
          </p:nvPr>
        </p:nvSpPr>
        <p:spPr>
          <a:xfrm>
            <a:off x="6727825" y="6408738"/>
            <a:ext cx="1919288" cy="365125"/>
          </a:xfrm>
          <a:prstGeom prst="rect">
            <a:avLst/>
          </a:prstGeom>
        </p:spPr>
        <p:txBody>
          <a:bodyPr/>
          <a:lstStyle>
            <a:lvl1pPr>
              <a:defRPr/>
            </a:lvl1pPr>
          </a:lstStyle>
          <a:p>
            <a:endParaRPr lang="en-US">
              <a:solidFill>
                <a:prstClr val="white"/>
              </a:solidFill>
            </a:endParaRPr>
          </a:p>
        </p:txBody>
      </p:sp>
      <p:sp>
        <p:nvSpPr>
          <p:cNvPr id="13" name="Slide Number Placeholder 6"/>
          <p:cNvSpPr>
            <a:spLocks noGrp="1"/>
          </p:cNvSpPr>
          <p:nvPr>
            <p:ph type="sldNum" sz="quarter" idx="12"/>
          </p:nvPr>
        </p:nvSpPr>
        <p:spPr>
          <a:xfrm>
            <a:off x="8647113" y="6408738"/>
            <a:ext cx="366712" cy="365125"/>
          </a:xfrm>
          <a:prstGeom prst="rect">
            <a:avLst/>
          </a:prstGeom>
        </p:spPr>
        <p:txBody>
          <a:bodyPr/>
          <a:lstStyle>
            <a:lvl1pPr>
              <a:defRPr/>
            </a:lvl1pPr>
          </a:lstStyle>
          <a:p>
            <a:fld id="{88333618-C4F8-4BE7-AD9B-D691C933D5CB}" type="slidenum">
              <a:rPr lang="en-US">
                <a:solidFill>
                  <a:prstClr val="white"/>
                </a:solidFill>
              </a:rPr>
              <a:pPr/>
              <a:t>‹#›</a:t>
            </a:fld>
            <a:endParaRPr lang="en-US">
              <a:solidFill>
                <a:prstClr val="white"/>
              </a:solidFill>
            </a:endParaRPr>
          </a:p>
        </p:txBody>
      </p:sp>
      <p:sp>
        <p:nvSpPr>
          <p:cNvPr id="14" name="Footer Placeholder 4"/>
          <p:cNvSpPr txBox="1">
            <a:spLocks/>
          </p:cNvSpPr>
          <p:nvPr userDrawn="1"/>
        </p:nvSpPr>
        <p:spPr>
          <a:xfrm>
            <a:off x="6291044" y="6553200"/>
            <a:ext cx="2362200" cy="228600"/>
          </a:xfrm>
          <a:prstGeom prst="rect">
            <a:avLst/>
          </a:prstGeom>
          <a:solidFill>
            <a:schemeClr val="bg1">
              <a:alpha val="90000"/>
            </a:schemeClr>
          </a:solidFill>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r>
              <a:rPr lang="en-US" sz="900" b="1" dirty="0" smtClean="0">
                <a:solidFill>
                  <a:srgbClr val="DEF5FA"/>
                </a:solidFill>
                <a:effectLst>
                  <a:outerShdw blurRad="31750" dist="25400" dir="5400000" algn="tl" rotWithShape="0">
                    <a:srgbClr val="000000">
                      <a:alpha val="25000"/>
                    </a:srgbClr>
                  </a:outerShdw>
                </a:effectLst>
                <a:cs typeface="Lucida Sans Unicode" pitchFamily="34" charset="0"/>
              </a:rPr>
              <a:t>Copyright Pearson Prentice-Hall 2014</a:t>
            </a:r>
            <a:endParaRPr lang="en-US" sz="900" b="1" dirty="0">
              <a:solidFill>
                <a:srgbClr val="DEF5FA"/>
              </a:solidFill>
              <a:effectLst>
                <a:outerShdw blurRad="31750" dist="25400" dir="5400000" algn="tl" rotWithShape="0">
                  <a:srgbClr val="000000">
                    <a:alpha val="25000"/>
                  </a:srgbClr>
                </a:outerShdw>
              </a:effectLst>
              <a:cs typeface="Lucida Sans Unicode" pitchFamily="34" charset="0"/>
            </a:endParaRPr>
          </a:p>
        </p:txBody>
      </p:sp>
      <p:sp>
        <p:nvSpPr>
          <p:cNvPr id="15" name="Slide Number Placeholder 1"/>
          <p:cNvSpPr txBox="1">
            <a:spLocks/>
          </p:cNvSpPr>
          <p:nvPr userDrawn="1"/>
        </p:nvSpPr>
        <p:spPr>
          <a:xfrm>
            <a:off x="152400" y="6172200"/>
            <a:ext cx="838200" cy="457200"/>
          </a:xfrm>
          <a:prstGeom prst="rect">
            <a:avLst/>
          </a:prstGeom>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r>
              <a:rPr lang="en-US" smtClean="0">
                <a:solidFill>
                  <a:prstClr val="white"/>
                </a:solidFill>
              </a:rPr>
              <a:t>3-</a:t>
            </a:r>
            <a:fld id="{DF3D5ACE-0B44-480C-935B-5F54025620FB}" type="slidenum">
              <a:rPr lang="en-US" smtClean="0">
                <a:solidFill>
                  <a:prstClr val="white"/>
                </a:solidFill>
              </a:rPr>
              <a:pPr/>
              <a:t>‹#›</a:t>
            </a:fld>
            <a:endParaRPr lang="en-US" dirty="0">
              <a:solidFill>
                <a:prstClr val="white"/>
              </a:solidFill>
            </a:endParaRPr>
          </a:p>
        </p:txBody>
      </p:sp>
    </p:spTree>
    <p:extLst>
      <p:ext uri="{BB962C8B-B14F-4D97-AF65-F5344CB8AC3E}">
        <p14:creationId xmlns:p14="http://schemas.microsoft.com/office/powerpoint/2010/main" val="2948441856"/>
      </p:ext>
    </p:extLst>
  </p:cSld>
  <p:clrMapOvr>
    <a:overrideClrMapping bg1="dk1" tx1="lt1" bg2="dk2" tx2="lt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481329"/>
            <a:ext cx="8229600" cy="4386071"/>
          </a:xfrm>
        </p:spPr>
        <p:txBody>
          <a:bodyPr vert="eaVert"/>
          <a:lstStyle>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9"/>
          <p:cNvSpPr>
            <a:spLocks noGrp="1"/>
          </p:cNvSpPr>
          <p:nvPr>
            <p:ph type="dt" sz="half" idx="10"/>
          </p:nvPr>
        </p:nvSpPr>
        <p:spPr>
          <a:xfrm>
            <a:off x="6727825" y="6408738"/>
            <a:ext cx="1919288" cy="365125"/>
          </a:xfrm>
          <a:prstGeom prst="rect">
            <a:avLst/>
          </a:prstGeom>
        </p:spPr>
        <p:txBody>
          <a:bodyPr/>
          <a:lstStyle>
            <a:lvl1pPr>
              <a:defRPr/>
            </a:lvl1pPr>
          </a:lstStyle>
          <a:p>
            <a:endParaRPr lang="en-US">
              <a:solidFill>
                <a:prstClr val="black"/>
              </a:solidFill>
            </a:endParaRPr>
          </a:p>
        </p:txBody>
      </p:sp>
      <p:sp>
        <p:nvSpPr>
          <p:cNvPr id="6" name="Slide Number Placeholder 17"/>
          <p:cNvSpPr>
            <a:spLocks noGrp="1"/>
          </p:cNvSpPr>
          <p:nvPr>
            <p:ph type="sldNum" sz="quarter" idx="12"/>
          </p:nvPr>
        </p:nvSpPr>
        <p:spPr>
          <a:xfrm>
            <a:off x="8647113" y="6408738"/>
            <a:ext cx="366712" cy="365125"/>
          </a:xfrm>
          <a:prstGeom prst="rect">
            <a:avLst/>
          </a:prstGeom>
        </p:spPr>
        <p:txBody>
          <a:bodyPr/>
          <a:lstStyle>
            <a:lvl1pPr>
              <a:defRPr/>
            </a:lvl1pPr>
          </a:lstStyle>
          <a:p>
            <a:fld id="{4B709F57-E721-4C47-9B5A-A6EC9107FB2E}" type="slidenum">
              <a:rPr lang="en-US">
                <a:solidFill>
                  <a:prstClr val="black"/>
                </a:solidFill>
              </a:rPr>
              <a:pPr/>
              <a:t>‹#›</a:t>
            </a:fld>
            <a:endParaRPr lang="en-US">
              <a:solidFill>
                <a:prstClr val="black"/>
              </a:solidFill>
            </a:endParaRPr>
          </a:p>
        </p:txBody>
      </p:sp>
      <p:sp>
        <p:nvSpPr>
          <p:cNvPr id="7" name="Slide Number Placeholder 1"/>
          <p:cNvSpPr txBox="1">
            <a:spLocks/>
          </p:cNvSpPr>
          <p:nvPr userDrawn="1"/>
        </p:nvSpPr>
        <p:spPr>
          <a:xfrm>
            <a:off x="152400" y="6172200"/>
            <a:ext cx="838200" cy="457200"/>
          </a:xfrm>
          <a:prstGeom prst="rect">
            <a:avLst/>
          </a:prstGeom>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r>
              <a:rPr lang="en-US" smtClean="0">
                <a:solidFill>
                  <a:prstClr val="white"/>
                </a:solidFill>
              </a:rPr>
              <a:t>3-</a:t>
            </a:r>
            <a:fld id="{DF3D5ACE-0B44-480C-935B-5F54025620FB}" type="slidenum">
              <a:rPr lang="en-US" smtClean="0">
                <a:solidFill>
                  <a:prstClr val="white"/>
                </a:solidFill>
              </a:rPr>
              <a:pPr/>
              <a:t>‹#›</a:t>
            </a:fld>
            <a:endParaRPr lang="en-US" dirty="0">
              <a:solidFill>
                <a:prstClr val="white"/>
              </a:solidFill>
            </a:endParaRPr>
          </a:p>
        </p:txBody>
      </p:sp>
    </p:spTree>
    <p:extLst>
      <p:ext uri="{BB962C8B-B14F-4D97-AF65-F5344CB8AC3E}">
        <p14:creationId xmlns:p14="http://schemas.microsoft.com/office/powerpoint/2010/main" val="428896447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44013" y="274640"/>
            <a:ext cx="1777470" cy="5592761"/>
          </a:xfrm>
        </p:spPr>
        <p:txBody>
          <a:bodyPr vert="eaVert"/>
          <a:lstStyle>
            <a:extLs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41"/>
            <a:ext cx="6324600" cy="5592760"/>
          </a:xfrm>
        </p:spPr>
        <p:txBody>
          <a:bodyPr vert="eaVert"/>
          <a:lstStyle>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9"/>
          <p:cNvSpPr>
            <a:spLocks noGrp="1"/>
          </p:cNvSpPr>
          <p:nvPr>
            <p:ph type="dt" sz="half" idx="10"/>
          </p:nvPr>
        </p:nvSpPr>
        <p:spPr>
          <a:xfrm>
            <a:off x="6727825" y="6408738"/>
            <a:ext cx="1919288" cy="365125"/>
          </a:xfrm>
          <a:prstGeom prst="rect">
            <a:avLst/>
          </a:prstGeom>
        </p:spPr>
        <p:txBody>
          <a:bodyPr/>
          <a:lstStyle>
            <a:lvl1pPr>
              <a:defRPr/>
            </a:lvl1pPr>
          </a:lstStyle>
          <a:p>
            <a:endParaRPr lang="en-US" dirty="0">
              <a:solidFill>
                <a:prstClr val="black"/>
              </a:solidFill>
            </a:endParaRPr>
          </a:p>
        </p:txBody>
      </p:sp>
      <p:sp>
        <p:nvSpPr>
          <p:cNvPr id="6" name="Slide Number Placeholder 17"/>
          <p:cNvSpPr>
            <a:spLocks noGrp="1"/>
          </p:cNvSpPr>
          <p:nvPr>
            <p:ph type="sldNum" sz="quarter" idx="12"/>
          </p:nvPr>
        </p:nvSpPr>
        <p:spPr>
          <a:xfrm>
            <a:off x="8647113" y="6408738"/>
            <a:ext cx="366712" cy="365125"/>
          </a:xfrm>
          <a:prstGeom prst="rect">
            <a:avLst/>
          </a:prstGeom>
        </p:spPr>
        <p:txBody>
          <a:bodyPr/>
          <a:lstStyle>
            <a:lvl1pPr>
              <a:defRPr/>
            </a:lvl1pPr>
          </a:lstStyle>
          <a:p>
            <a:fld id="{5842D2B3-9712-4F13-9C81-CDA969807272}" type="slidenum">
              <a:rPr lang="en-US">
                <a:solidFill>
                  <a:prstClr val="black"/>
                </a:solidFill>
              </a:rPr>
              <a:pPr/>
              <a:t>‹#›</a:t>
            </a:fld>
            <a:endParaRPr lang="en-US">
              <a:solidFill>
                <a:prstClr val="black"/>
              </a:solidFill>
            </a:endParaRPr>
          </a:p>
        </p:txBody>
      </p:sp>
      <p:sp>
        <p:nvSpPr>
          <p:cNvPr id="7" name="Slide Number Placeholder 1"/>
          <p:cNvSpPr txBox="1">
            <a:spLocks/>
          </p:cNvSpPr>
          <p:nvPr userDrawn="1"/>
        </p:nvSpPr>
        <p:spPr>
          <a:xfrm>
            <a:off x="152400" y="6172200"/>
            <a:ext cx="838200" cy="457200"/>
          </a:xfrm>
          <a:prstGeom prst="rect">
            <a:avLst/>
          </a:prstGeom>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r>
              <a:rPr lang="en-US" smtClean="0">
                <a:solidFill>
                  <a:prstClr val="white"/>
                </a:solidFill>
              </a:rPr>
              <a:t>3-</a:t>
            </a:r>
            <a:fld id="{DF3D5ACE-0B44-480C-935B-5F54025620FB}" type="slidenum">
              <a:rPr lang="en-US" smtClean="0">
                <a:solidFill>
                  <a:prstClr val="white"/>
                </a:solidFill>
              </a:rPr>
              <a:pPr/>
              <a:t>‹#›</a:t>
            </a:fld>
            <a:endParaRPr lang="en-US" dirty="0">
              <a:solidFill>
                <a:prstClr val="white"/>
              </a:solidFill>
            </a:endParaRPr>
          </a:p>
        </p:txBody>
      </p:sp>
    </p:spTree>
    <p:extLst>
      <p:ext uri="{BB962C8B-B14F-4D97-AF65-F5344CB8AC3E}">
        <p14:creationId xmlns:p14="http://schemas.microsoft.com/office/powerpoint/2010/main" val="42408079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4" name="Chevron 6"/>
          <p:cNvSpPr/>
          <p:nvPr/>
        </p:nvSpPr>
        <p:spPr>
          <a:xfrm>
            <a:off x="3636963" y="3005138"/>
            <a:ext cx="182562"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endParaRPr lang="en-US">
              <a:solidFill>
                <a:srgbClr val="FFFFFF"/>
              </a:solidFill>
            </a:endParaRPr>
          </a:p>
        </p:txBody>
      </p:sp>
      <p:sp>
        <p:nvSpPr>
          <p:cNvPr id="5" name="Chevron 7"/>
          <p:cNvSpPr/>
          <p:nvPr/>
        </p:nvSpPr>
        <p:spPr>
          <a:xfrm>
            <a:off x="3449638" y="3005138"/>
            <a:ext cx="18415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endParaRPr lang="en-US">
              <a:solidFill>
                <a:srgbClr val="FFFFFF"/>
              </a:solidFill>
            </a:endParaRPr>
          </a:p>
        </p:txBody>
      </p:sp>
      <p:sp>
        <p:nvSpPr>
          <p:cNvPr id="2" name="Title 1"/>
          <p:cNvSpPr>
            <a:spLocks noGrp="1"/>
          </p:cNvSpPr>
          <p:nvPr>
            <p:ph type="title"/>
          </p:nvPr>
        </p:nvSpPr>
        <p:spPr>
          <a:xfrm>
            <a:off x="722376" y="1059712"/>
            <a:ext cx="7772400" cy="1828800"/>
          </a:xfrm>
        </p:spPr>
        <p:txBody>
          <a:bodyPr anchor="b"/>
          <a:lstStyle>
            <a:lvl1pPr algn="r">
              <a:buNone/>
              <a:defRPr sz="4800" b="1" cap="none" baseline="0">
                <a:effectLst>
                  <a:outerShdw blurRad="31750" dist="25400" dir="5400000" algn="tl" rotWithShape="0">
                    <a:srgbClr val="000000">
                      <a:alpha val="25000"/>
                    </a:srgbClr>
                  </a:outerShdw>
                </a:effectLst>
              </a:defRPr>
            </a:lvl1pPr>
            <a:extLst/>
          </a:lstStyle>
          <a:p>
            <a:r>
              <a:rPr lang="en-US" smtClean="0"/>
              <a:t>Click to edit Master title style</a:t>
            </a:r>
            <a:endParaRPr lang="en-US"/>
          </a:p>
        </p:txBody>
      </p:sp>
      <p:sp>
        <p:nvSpPr>
          <p:cNvPr id="3" name="Text Placeholder 2"/>
          <p:cNvSpPr>
            <a:spLocks noGrp="1"/>
          </p:cNvSpPr>
          <p:nvPr>
            <p:ph type="body" idx="1"/>
          </p:nvPr>
        </p:nvSpPr>
        <p:spPr>
          <a:xfrm>
            <a:off x="3922713" y="2931712"/>
            <a:ext cx="4572000" cy="1454888"/>
          </a:xfrm>
        </p:spPr>
        <p:txBody>
          <a:bodyPr/>
          <a:lstStyle>
            <a:lvl1pPr marL="0" indent="0" algn="l">
              <a:buNone/>
              <a:defRPr sz="23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smtClean="0"/>
              <a:t>Click to edit Master text styles</a:t>
            </a:r>
          </a:p>
        </p:txBody>
      </p:sp>
      <p:sp>
        <p:nvSpPr>
          <p:cNvPr id="10" name="Slide Number Placeholder 1"/>
          <p:cNvSpPr>
            <a:spLocks noGrp="1"/>
          </p:cNvSpPr>
          <p:nvPr>
            <p:ph type="sldNum" sz="quarter" idx="11"/>
          </p:nvPr>
        </p:nvSpPr>
        <p:spPr>
          <a:xfrm>
            <a:off x="152400" y="6172200"/>
            <a:ext cx="838200" cy="457200"/>
          </a:xfrm>
          <a:prstGeom prst="rect">
            <a:avLst/>
          </a:prstGeom>
        </p:spPr>
        <p:txBody>
          <a:bodyPr/>
          <a:lstStyle/>
          <a:p>
            <a:r>
              <a:rPr lang="en-US" dirty="0" smtClean="0">
                <a:solidFill>
                  <a:prstClr val="white"/>
                </a:solidFill>
              </a:rPr>
              <a:t>3-</a:t>
            </a:r>
            <a:fld id="{DF3D5ACE-0B44-480C-935B-5F54025620FB}" type="slidenum">
              <a:rPr lang="en-US" smtClean="0">
                <a:solidFill>
                  <a:prstClr val="white"/>
                </a:solidFill>
              </a:rPr>
              <a:pPr/>
              <a:t>‹#›</a:t>
            </a:fld>
            <a:endParaRPr lang="en-US" dirty="0">
              <a:solidFill>
                <a:prstClr val="white"/>
              </a:solidFill>
            </a:endParaRPr>
          </a:p>
        </p:txBody>
      </p:sp>
    </p:spTree>
    <p:extLst>
      <p:ext uri="{BB962C8B-B14F-4D97-AF65-F5344CB8AC3E}">
        <p14:creationId xmlns:p14="http://schemas.microsoft.com/office/powerpoint/2010/main" val="568739355"/>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bg>
      <p:bgRef idx="1002">
        <a:schemeClr val="bg1"/>
      </p:bgRef>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481328"/>
            <a:ext cx="4038600" cy="4525963"/>
          </a:xfrm>
        </p:spPr>
        <p:txBody>
          <a:bodyPr/>
          <a:lstStyle>
            <a:lvl1pPr>
              <a:defRPr sz="2800"/>
            </a:lvl1pPr>
            <a:lvl2pPr>
              <a:defRPr sz="2400"/>
            </a:lvl2pPr>
            <a:lvl3pPr>
              <a:defRPr sz="2000"/>
            </a:lvl3pPr>
            <a:lvl4pPr>
              <a:defRPr sz="1800"/>
            </a:lvl4pPr>
            <a:lvl5pPr>
              <a:defRPr sz="1800"/>
            </a:lvl5pPr>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481328"/>
            <a:ext cx="4038600" cy="4525963"/>
          </a:xfrm>
        </p:spPr>
        <p:txBody>
          <a:bodyPr/>
          <a:lstStyle>
            <a:lvl1pPr>
              <a:defRPr sz="2800"/>
            </a:lvl1pPr>
            <a:lvl2pPr>
              <a:defRPr sz="2400"/>
            </a:lvl2pPr>
            <a:lvl3pPr>
              <a:defRPr sz="2000"/>
            </a:lvl3pPr>
            <a:lvl4pPr>
              <a:defRPr sz="1800"/>
            </a:lvl4pPr>
            <a:lvl5pPr>
              <a:defRPr sz="1800"/>
            </a:lvl5pPr>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8" name="Title 7"/>
          <p:cNvSpPr>
            <a:spLocks noGrp="1"/>
          </p:cNvSpPr>
          <p:nvPr>
            <p:ph type="title"/>
          </p:nvPr>
        </p:nvSpPr>
        <p:spPr/>
        <p:txBody>
          <a:bodyPr rtlCol="0"/>
          <a:lstStyle>
            <a:extLst/>
          </a:lstStyle>
          <a:p>
            <a:r>
              <a:rPr lang="en-US" smtClean="0"/>
              <a:t>Click to edit Master title style</a:t>
            </a:r>
            <a:endParaRPr lang="en-US"/>
          </a:p>
        </p:txBody>
      </p:sp>
      <p:sp>
        <p:nvSpPr>
          <p:cNvPr id="5" name="Date Placeholder 4"/>
          <p:cNvSpPr>
            <a:spLocks noGrp="1"/>
          </p:cNvSpPr>
          <p:nvPr>
            <p:ph type="dt" sz="half" idx="10"/>
          </p:nvPr>
        </p:nvSpPr>
        <p:spPr>
          <a:xfrm>
            <a:off x="6727825" y="6408738"/>
            <a:ext cx="1919288" cy="365125"/>
          </a:xfrm>
          <a:prstGeom prst="rect">
            <a:avLst/>
          </a:prstGeom>
        </p:spPr>
        <p:txBody>
          <a:bodyPr/>
          <a:lstStyle>
            <a:lvl1pPr>
              <a:defRPr/>
            </a:lvl1pPr>
          </a:lstStyle>
          <a:p>
            <a:endParaRPr lang="en-US"/>
          </a:p>
        </p:txBody>
      </p:sp>
      <p:sp>
        <p:nvSpPr>
          <p:cNvPr id="7" name="Slide Number Placeholder 6"/>
          <p:cNvSpPr>
            <a:spLocks noGrp="1"/>
          </p:cNvSpPr>
          <p:nvPr>
            <p:ph type="sldNum" sz="quarter" idx="12"/>
          </p:nvPr>
        </p:nvSpPr>
        <p:spPr>
          <a:xfrm>
            <a:off x="8647113" y="6408738"/>
            <a:ext cx="366712" cy="365125"/>
          </a:xfrm>
          <a:prstGeom prst="rect">
            <a:avLst/>
          </a:prstGeom>
        </p:spPr>
        <p:txBody>
          <a:bodyPr/>
          <a:lstStyle>
            <a:lvl1pPr>
              <a:defRPr/>
            </a:lvl1pPr>
          </a:lstStyle>
          <a:p>
            <a:fld id="{84FAB41A-2822-4F89-97F7-505E29B87841}" type="slidenum">
              <a:rPr lang="en-US"/>
              <a:pPr/>
              <a:t>‹#›</a:t>
            </a:fld>
            <a:endParaRPr lang="en-US"/>
          </a:p>
        </p:txBody>
      </p:sp>
      <p:sp>
        <p:nvSpPr>
          <p:cNvPr id="9" name="Slide Number Placeholder 1"/>
          <p:cNvSpPr txBox="1">
            <a:spLocks/>
          </p:cNvSpPr>
          <p:nvPr userDrawn="1"/>
        </p:nvSpPr>
        <p:spPr>
          <a:xfrm>
            <a:off x="152400" y="6172200"/>
            <a:ext cx="838200" cy="457200"/>
          </a:xfrm>
          <a:prstGeom prst="rect">
            <a:avLst/>
          </a:prstGeom>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r>
              <a:rPr lang="en-US" smtClean="0">
                <a:solidFill>
                  <a:prstClr val="white"/>
                </a:solidFill>
              </a:rPr>
              <a:t>3-</a:t>
            </a:r>
            <a:fld id="{DF3D5ACE-0B44-480C-935B-5F54025620FB}" type="slidenum">
              <a:rPr lang="en-US" smtClean="0">
                <a:solidFill>
                  <a:prstClr val="white"/>
                </a:solidFill>
              </a:rPr>
              <a:pPr/>
              <a:t>‹#›</a:t>
            </a:fld>
            <a:endParaRPr lang="en-US" dirty="0">
              <a:solidFill>
                <a:prstClr val="white"/>
              </a:solidFill>
            </a:endParaRPr>
          </a:p>
        </p:txBody>
      </p:sp>
    </p:spTree>
    <p:extLst>
      <p:ext uri="{BB962C8B-B14F-4D97-AF65-F5344CB8AC3E}">
        <p14:creationId xmlns:p14="http://schemas.microsoft.com/office/powerpoint/2010/main" val="3904840983"/>
      </p:ext>
    </p:extLst>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8229600" cy="1143000"/>
          </a:xfrm>
        </p:spPr>
        <p:txBody>
          <a:bodyPr/>
          <a:lstStyle>
            <a:lvl1pPr>
              <a:defRPr/>
            </a:lvl1pPr>
            <a:extLst/>
          </a:lstStyle>
          <a:p>
            <a:r>
              <a:rPr lang="en-US" smtClean="0"/>
              <a:t>Click to edit Master title style</a:t>
            </a:r>
            <a:endParaRPr lang="en-US"/>
          </a:p>
        </p:txBody>
      </p:sp>
      <p:sp>
        <p:nvSpPr>
          <p:cNvPr id="3" name="Text Placeholder 2"/>
          <p:cNvSpPr>
            <a:spLocks noGrp="1"/>
          </p:cNvSpPr>
          <p:nvPr>
            <p:ph type="body" idx="1"/>
          </p:nvPr>
        </p:nvSpPr>
        <p:spPr>
          <a:xfrm>
            <a:off x="457200" y="5410200"/>
            <a:ext cx="4040188"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a:r>
              <a:rPr lang="en-US" smtClean="0"/>
              <a:t>Click to edit Master text styles</a:t>
            </a:r>
          </a:p>
        </p:txBody>
      </p:sp>
      <p:sp>
        <p:nvSpPr>
          <p:cNvPr id="4" name="Text Placeholder 3"/>
          <p:cNvSpPr>
            <a:spLocks noGrp="1"/>
          </p:cNvSpPr>
          <p:nvPr>
            <p:ph type="body" sz="half" idx="3"/>
          </p:nvPr>
        </p:nvSpPr>
        <p:spPr>
          <a:xfrm>
            <a:off x="4645026" y="5410200"/>
            <a:ext cx="4041775"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a:r>
              <a:rPr lang="en-US" smtClean="0"/>
              <a:t>Click to edit Master text styles</a:t>
            </a:r>
          </a:p>
        </p:txBody>
      </p:sp>
      <p:sp>
        <p:nvSpPr>
          <p:cNvPr id="5" name="Content Placeholder 4"/>
          <p:cNvSpPr>
            <a:spLocks noGrp="1"/>
          </p:cNvSpPr>
          <p:nvPr>
            <p:ph sz="quarter" idx="2"/>
          </p:nvPr>
        </p:nvSpPr>
        <p:spPr>
          <a:xfrm>
            <a:off x="457200" y="1444294"/>
            <a:ext cx="4040188" cy="3941763"/>
          </a:xfrm>
          <a:ln>
            <a:noFill/>
            <a:prstDash val="sysDash"/>
            <a:miter lim="800000"/>
          </a:ln>
        </p:spPr>
        <p:txBody>
          <a:bodyPr/>
          <a:lstStyle>
            <a:lvl1pPr>
              <a:defRPr sz="2400"/>
            </a:lvl1pPr>
            <a:lvl2pPr>
              <a:defRPr sz="2000"/>
            </a:lvl2pPr>
            <a:lvl3pPr>
              <a:defRPr sz="1800"/>
            </a:lvl3pPr>
            <a:lvl4pPr>
              <a:defRPr sz="1600"/>
            </a:lvl4pPr>
            <a:lvl5pPr>
              <a:defRPr sz="1600"/>
            </a:lvl5pPr>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Content Placeholder 5"/>
          <p:cNvSpPr>
            <a:spLocks noGrp="1"/>
          </p:cNvSpPr>
          <p:nvPr>
            <p:ph sz="quarter" idx="4"/>
          </p:nvPr>
        </p:nvSpPr>
        <p:spPr>
          <a:xfrm>
            <a:off x="4645025" y="1444294"/>
            <a:ext cx="4041775" cy="3941763"/>
          </a:xfrm>
          <a:ln>
            <a:noFill/>
            <a:prstDash val="sysDash"/>
            <a:miter lim="800000"/>
          </a:ln>
        </p:spPr>
        <p:txBody>
          <a:bodyPr/>
          <a:lstStyle>
            <a:lvl1pPr>
              <a:spcBef>
                <a:spcPts val="0"/>
              </a:spcBef>
              <a:defRPr sz="2400"/>
            </a:lvl1pPr>
            <a:lvl2pPr>
              <a:defRPr sz="2000"/>
            </a:lvl2pPr>
            <a:lvl3pPr>
              <a:defRPr sz="1800"/>
            </a:lvl3pPr>
            <a:lvl4pPr>
              <a:defRPr sz="1600"/>
            </a:lvl4pPr>
            <a:lvl5pPr>
              <a:defRPr sz="1600"/>
            </a:lvl5pPr>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a:xfrm>
            <a:off x="6727825" y="6408738"/>
            <a:ext cx="1919288" cy="365125"/>
          </a:xfrm>
          <a:prstGeom prst="rect">
            <a:avLst/>
          </a:prstGeom>
        </p:spPr>
        <p:txBody>
          <a:bodyPr/>
          <a:lstStyle>
            <a:lvl1pPr>
              <a:defRPr/>
            </a:lvl1pPr>
          </a:lstStyle>
          <a:p>
            <a:endParaRPr lang="en-US"/>
          </a:p>
        </p:txBody>
      </p:sp>
      <p:sp>
        <p:nvSpPr>
          <p:cNvPr id="9" name="Slide Number Placeholder 8"/>
          <p:cNvSpPr>
            <a:spLocks noGrp="1"/>
          </p:cNvSpPr>
          <p:nvPr>
            <p:ph type="sldNum" sz="quarter" idx="12"/>
          </p:nvPr>
        </p:nvSpPr>
        <p:spPr>
          <a:xfrm>
            <a:off x="8647113" y="6408738"/>
            <a:ext cx="366712" cy="365125"/>
          </a:xfrm>
          <a:prstGeom prst="rect">
            <a:avLst/>
          </a:prstGeom>
        </p:spPr>
        <p:txBody>
          <a:bodyPr/>
          <a:lstStyle>
            <a:lvl1pPr>
              <a:defRPr/>
            </a:lvl1pPr>
          </a:lstStyle>
          <a:p>
            <a:fld id="{E7D84B8D-B40B-4405-8B3E-A01968BD2E00}" type="slidenum">
              <a:rPr lang="en-US"/>
              <a:pPr/>
              <a:t>‹#›</a:t>
            </a:fld>
            <a:endParaRPr lang="en-US"/>
          </a:p>
        </p:txBody>
      </p:sp>
      <p:sp>
        <p:nvSpPr>
          <p:cNvPr id="10" name="Footer Placeholder 4"/>
          <p:cNvSpPr txBox="1">
            <a:spLocks/>
          </p:cNvSpPr>
          <p:nvPr userDrawn="1"/>
        </p:nvSpPr>
        <p:spPr>
          <a:xfrm>
            <a:off x="6477000" y="6553200"/>
            <a:ext cx="2362200" cy="228600"/>
          </a:xfrm>
          <a:prstGeom prst="rect">
            <a:avLst/>
          </a:prstGeom>
          <a:solidFill>
            <a:schemeClr val="bg1">
              <a:alpha val="90000"/>
            </a:schemeClr>
          </a:solidFill>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r>
              <a:rPr lang="en-US" sz="900" b="1" dirty="0" smtClean="0">
                <a:solidFill>
                  <a:schemeClr val="tx2"/>
                </a:solidFill>
                <a:effectLst>
                  <a:outerShdw blurRad="31750" dist="25400" dir="5400000" algn="tl" rotWithShape="0">
                    <a:srgbClr val="000000">
                      <a:alpha val="25000"/>
                    </a:srgbClr>
                  </a:outerShdw>
                </a:effectLst>
                <a:ea typeface="+mj-ea"/>
                <a:cs typeface="Lucida Sans Unicode" pitchFamily="34" charset="0"/>
              </a:rPr>
              <a:t>Copyright Pearson Prentice-Hall 2014</a:t>
            </a:r>
            <a:endParaRPr lang="en-US" sz="900" b="1" dirty="0">
              <a:solidFill>
                <a:schemeClr val="tx2"/>
              </a:solidFill>
              <a:effectLst>
                <a:outerShdw blurRad="31750" dist="25400" dir="5400000" algn="tl" rotWithShape="0">
                  <a:srgbClr val="000000">
                    <a:alpha val="25000"/>
                  </a:srgbClr>
                </a:outerShdw>
              </a:effectLst>
              <a:ea typeface="+mj-ea"/>
              <a:cs typeface="Lucida Sans Unicode" pitchFamily="34" charset="0"/>
            </a:endParaRPr>
          </a:p>
        </p:txBody>
      </p:sp>
      <p:sp>
        <p:nvSpPr>
          <p:cNvPr id="11" name="Slide Number Placeholder 1"/>
          <p:cNvSpPr txBox="1">
            <a:spLocks/>
          </p:cNvSpPr>
          <p:nvPr userDrawn="1"/>
        </p:nvSpPr>
        <p:spPr>
          <a:xfrm>
            <a:off x="152400" y="6172200"/>
            <a:ext cx="838200" cy="457200"/>
          </a:xfrm>
          <a:prstGeom prst="rect">
            <a:avLst/>
          </a:prstGeom>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r>
              <a:rPr lang="en-US" smtClean="0">
                <a:solidFill>
                  <a:prstClr val="white"/>
                </a:solidFill>
              </a:rPr>
              <a:t>3-</a:t>
            </a:r>
            <a:fld id="{DF3D5ACE-0B44-480C-935B-5F54025620FB}" type="slidenum">
              <a:rPr lang="en-US" smtClean="0">
                <a:solidFill>
                  <a:prstClr val="white"/>
                </a:solidFill>
              </a:rPr>
              <a:pPr/>
              <a:t>‹#›</a:t>
            </a:fld>
            <a:endParaRPr lang="en-US" dirty="0">
              <a:solidFill>
                <a:prstClr val="white"/>
              </a:solidFill>
            </a:endParaRPr>
          </a:p>
        </p:txBody>
      </p:sp>
    </p:spTree>
    <p:extLst>
      <p:ext uri="{BB962C8B-B14F-4D97-AF65-F5344CB8AC3E}">
        <p14:creationId xmlns:p14="http://schemas.microsoft.com/office/powerpoint/2010/main" val="2454963735"/>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bg>
      <p:bgRef idx="1002">
        <a:schemeClr val="bg1"/>
      </p:bgRef>
    </p:bg>
    <p:spTree>
      <p:nvGrpSpPr>
        <p:cNvPr id="1" name=""/>
        <p:cNvGrpSpPr/>
        <p:nvPr/>
      </p:nvGrpSpPr>
      <p:grpSpPr>
        <a:xfrm>
          <a:off x="0" y="0"/>
          <a:ext cx="0" cy="0"/>
          <a:chOff x="0" y="0"/>
          <a:chExt cx="0" cy="0"/>
        </a:xfrm>
      </p:grpSpPr>
      <p:sp>
        <p:nvSpPr>
          <p:cNvPr id="6" name="Title 5"/>
          <p:cNvSpPr>
            <a:spLocks noGrp="1"/>
          </p:cNvSpPr>
          <p:nvPr>
            <p:ph type="title"/>
          </p:nvPr>
        </p:nvSpPr>
        <p:spPr/>
        <p:txBody>
          <a:bodyPr rtlCol="0"/>
          <a:lstStyle>
            <a:extLst/>
          </a:lstStyle>
          <a:p>
            <a:r>
              <a:rPr lang="en-US" smtClean="0"/>
              <a:t>Click to edit Master title style</a:t>
            </a:r>
            <a:endParaRPr lang="en-US"/>
          </a:p>
        </p:txBody>
      </p:sp>
      <p:sp>
        <p:nvSpPr>
          <p:cNvPr id="3" name="Date Placeholder 2"/>
          <p:cNvSpPr>
            <a:spLocks noGrp="1"/>
          </p:cNvSpPr>
          <p:nvPr>
            <p:ph type="dt" sz="half" idx="10"/>
          </p:nvPr>
        </p:nvSpPr>
        <p:spPr>
          <a:xfrm>
            <a:off x="6727825" y="6408738"/>
            <a:ext cx="1919288" cy="365125"/>
          </a:xfrm>
          <a:prstGeom prst="rect">
            <a:avLst/>
          </a:prstGeom>
        </p:spPr>
        <p:txBody>
          <a:bodyPr/>
          <a:lstStyle>
            <a:lvl1pPr>
              <a:defRPr/>
            </a:lvl1pPr>
          </a:lstStyle>
          <a:p>
            <a:endParaRPr lang="en-US"/>
          </a:p>
        </p:txBody>
      </p:sp>
      <p:sp>
        <p:nvSpPr>
          <p:cNvPr id="5" name="Slide Number Placeholder 4"/>
          <p:cNvSpPr>
            <a:spLocks noGrp="1"/>
          </p:cNvSpPr>
          <p:nvPr>
            <p:ph type="sldNum" sz="quarter" idx="12"/>
          </p:nvPr>
        </p:nvSpPr>
        <p:spPr>
          <a:xfrm>
            <a:off x="8647113" y="6408738"/>
            <a:ext cx="366712" cy="365125"/>
          </a:xfrm>
          <a:prstGeom prst="rect">
            <a:avLst/>
          </a:prstGeom>
        </p:spPr>
        <p:txBody>
          <a:bodyPr/>
          <a:lstStyle>
            <a:lvl1pPr>
              <a:defRPr/>
            </a:lvl1pPr>
          </a:lstStyle>
          <a:p>
            <a:fld id="{5DA1ECC1-41A1-4EAF-8ECD-7A79BEE8B252}" type="slidenum">
              <a:rPr lang="en-US"/>
              <a:pPr/>
              <a:t>‹#›</a:t>
            </a:fld>
            <a:endParaRPr lang="en-US"/>
          </a:p>
        </p:txBody>
      </p:sp>
      <p:sp>
        <p:nvSpPr>
          <p:cNvPr id="7" name="Slide Number Placeholder 1"/>
          <p:cNvSpPr txBox="1">
            <a:spLocks/>
          </p:cNvSpPr>
          <p:nvPr userDrawn="1"/>
        </p:nvSpPr>
        <p:spPr>
          <a:xfrm>
            <a:off x="152400" y="6172200"/>
            <a:ext cx="838200" cy="457200"/>
          </a:xfrm>
          <a:prstGeom prst="rect">
            <a:avLst/>
          </a:prstGeom>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r>
              <a:rPr lang="en-US" smtClean="0">
                <a:solidFill>
                  <a:prstClr val="white"/>
                </a:solidFill>
              </a:rPr>
              <a:t>3-</a:t>
            </a:r>
            <a:fld id="{DF3D5ACE-0B44-480C-935B-5F54025620FB}" type="slidenum">
              <a:rPr lang="en-US" smtClean="0">
                <a:solidFill>
                  <a:prstClr val="white"/>
                </a:solidFill>
              </a:rPr>
              <a:pPr/>
              <a:t>‹#›</a:t>
            </a:fld>
            <a:endParaRPr lang="en-US" dirty="0">
              <a:solidFill>
                <a:prstClr val="white"/>
              </a:solidFill>
            </a:endParaRPr>
          </a:p>
        </p:txBody>
      </p:sp>
    </p:spTree>
    <p:extLst>
      <p:ext uri="{BB962C8B-B14F-4D97-AF65-F5344CB8AC3E}">
        <p14:creationId xmlns:p14="http://schemas.microsoft.com/office/powerpoint/2010/main" val="204763328"/>
      </p:ext>
    </p:extLst>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17"/>
          <p:cNvSpPr>
            <a:spLocks noGrp="1"/>
          </p:cNvSpPr>
          <p:nvPr>
            <p:ph type="sldNum" sz="quarter" idx="12"/>
          </p:nvPr>
        </p:nvSpPr>
        <p:spPr>
          <a:xfrm>
            <a:off x="228600" y="6172200"/>
            <a:ext cx="1066800" cy="533400"/>
          </a:xfrm>
          <a:prstGeom prst="rect">
            <a:avLst/>
          </a:prstGeom>
        </p:spPr>
        <p:txBody>
          <a:bodyPr/>
          <a:lstStyle>
            <a:lvl1pPr>
              <a:defRPr/>
            </a:lvl1pPr>
          </a:lstStyle>
          <a:p>
            <a:r>
              <a:rPr lang="en-US" dirty="0" smtClean="0"/>
              <a:t>3-</a:t>
            </a:r>
            <a:fld id="{00FD04D1-F0F8-47D6-A402-12EA6C395D0E}" type="slidenum">
              <a:rPr lang="en-US" smtClean="0"/>
              <a:pPr/>
              <a:t>‹#›</a:t>
            </a:fld>
            <a:endParaRPr lang="en-US" dirty="0"/>
          </a:p>
        </p:txBody>
      </p:sp>
    </p:spTree>
    <p:extLst>
      <p:ext uri="{BB962C8B-B14F-4D97-AF65-F5344CB8AC3E}">
        <p14:creationId xmlns:p14="http://schemas.microsoft.com/office/powerpoint/2010/main" val="21465264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914400" y="4876800"/>
            <a:ext cx="7481776" cy="457200"/>
          </a:xfrm>
        </p:spPr>
        <p:txBody>
          <a:bodyPr anchor="t">
            <a:noAutofit/>
            <a:sp3d prstMaterial="softEdge">
              <a:bevelT w="0" h="0"/>
            </a:sp3d>
          </a:bodyPr>
          <a:lstStyle>
            <a:lvl1pPr algn="r">
              <a:buNone/>
              <a:defRPr sz="2500" b="0">
                <a:solidFill>
                  <a:schemeClr val="accent1"/>
                </a:solidFill>
                <a:effectLst/>
              </a:defRPr>
            </a:lvl1pPr>
            <a:extLst/>
          </a:lstStyle>
          <a:p>
            <a:r>
              <a:rPr lang="en-US" smtClean="0"/>
              <a:t>Click to edit Master title style</a:t>
            </a:r>
            <a:endParaRPr lang="en-US"/>
          </a:p>
        </p:txBody>
      </p:sp>
      <p:sp>
        <p:nvSpPr>
          <p:cNvPr id="3" name="Text Placeholder 2"/>
          <p:cNvSpPr>
            <a:spLocks noGrp="1"/>
          </p:cNvSpPr>
          <p:nvPr>
            <p:ph type="body" idx="2"/>
          </p:nvPr>
        </p:nvSpPr>
        <p:spPr>
          <a:xfrm>
            <a:off x="4419600" y="5355102"/>
            <a:ext cx="3974592" cy="914400"/>
          </a:xfrm>
        </p:spPr>
        <p:txBody>
          <a:bodyPr/>
          <a:lstStyle>
            <a:lvl1pPr marL="0" indent="0" algn="r">
              <a:buNone/>
              <a:defRPr sz="1600"/>
            </a:lvl1pPr>
            <a:lvl2pPr>
              <a:buNone/>
              <a:defRPr sz="1200"/>
            </a:lvl2pPr>
            <a:lvl3pPr>
              <a:buNone/>
              <a:defRPr sz="1000"/>
            </a:lvl3pPr>
            <a:lvl4pPr>
              <a:buNone/>
              <a:defRPr sz="900"/>
            </a:lvl4pPr>
            <a:lvl5pPr>
              <a:buNone/>
              <a:defRPr sz="900"/>
            </a:lvl5pPr>
            <a:extLst/>
          </a:lstStyle>
          <a:p>
            <a:pPr lvl="0"/>
            <a:r>
              <a:rPr lang="en-US" smtClean="0"/>
              <a:t>Click to edit Master text styles</a:t>
            </a:r>
          </a:p>
        </p:txBody>
      </p:sp>
      <p:sp>
        <p:nvSpPr>
          <p:cNvPr id="4" name="Content Placeholder 3"/>
          <p:cNvSpPr>
            <a:spLocks noGrp="1"/>
          </p:cNvSpPr>
          <p:nvPr>
            <p:ph sz="half" idx="1"/>
          </p:nvPr>
        </p:nvSpPr>
        <p:spPr>
          <a:xfrm>
            <a:off x="914400" y="274320"/>
            <a:ext cx="7479792" cy="4572000"/>
          </a:xfrm>
        </p:spPr>
        <p:txBody>
          <a:bodyPr/>
          <a:lstStyle>
            <a:lvl1pPr>
              <a:defRPr sz="3200"/>
            </a:lvl1pPr>
            <a:lvl2pPr>
              <a:defRPr sz="2800"/>
            </a:lvl2pPr>
            <a:lvl3pPr>
              <a:defRPr sz="2400"/>
            </a:lvl3pPr>
            <a:lvl4pPr>
              <a:defRPr sz="2000"/>
            </a:lvl4pPr>
            <a:lvl5pPr>
              <a:defRPr sz="2000"/>
            </a:lvl5pPr>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6727825" y="6408738"/>
            <a:ext cx="1919288" cy="365125"/>
          </a:xfrm>
          <a:prstGeom prst="rect">
            <a:avLst/>
          </a:prstGeom>
        </p:spPr>
        <p:txBody>
          <a:bodyPr/>
          <a:lstStyle>
            <a:lvl1pPr>
              <a:defRPr/>
            </a:lvl1pPr>
          </a:lstStyle>
          <a:p>
            <a:endParaRPr lang="en-US"/>
          </a:p>
        </p:txBody>
      </p:sp>
      <p:sp>
        <p:nvSpPr>
          <p:cNvPr id="7" name="Slide Number Placeholder 6"/>
          <p:cNvSpPr>
            <a:spLocks noGrp="1"/>
          </p:cNvSpPr>
          <p:nvPr>
            <p:ph type="sldNum" sz="quarter" idx="12"/>
          </p:nvPr>
        </p:nvSpPr>
        <p:spPr>
          <a:xfrm>
            <a:off x="8647113" y="6408738"/>
            <a:ext cx="366712" cy="365125"/>
          </a:xfrm>
          <a:prstGeom prst="rect">
            <a:avLst/>
          </a:prstGeom>
        </p:spPr>
        <p:txBody>
          <a:bodyPr/>
          <a:lstStyle>
            <a:lvl1pPr>
              <a:defRPr/>
            </a:lvl1pPr>
          </a:lstStyle>
          <a:p>
            <a:fld id="{71123782-C9A4-49E5-BA3C-B8990294F87D}" type="slidenum">
              <a:rPr lang="en-US"/>
              <a:pPr/>
              <a:t>‹#›</a:t>
            </a:fld>
            <a:endParaRPr lang="en-US"/>
          </a:p>
        </p:txBody>
      </p:sp>
      <p:sp>
        <p:nvSpPr>
          <p:cNvPr id="8" name="Footer Placeholder 4"/>
          <p:cNvSpPr txBox="1">
            <a:spLocks/>
          </p:cNvSpPr>
          <p:nvPr userDrawn="1"/>
        </p:nvSpPr>
        <p:spPr>
          <a:xfrm>
            <a:off x="6477000" y="6553200"/>
            <a:ext cx="2362200" cy="228600"/>
          </a:xfrm>
          <a:prstGeom prst="rect">
            <a:avLst/>
          </a:prstGeom>
          <a:solidFill>
            <a:schemeClr val="bg1">
              <a:alpha val="90000"/>
            </a:schemeClr>
          </a:solidFill>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r>
              <a:rPr lang="en-US" sz="900" b="1" dirty="0" smtClean="0">
                <a:solidFill>
                  <a:schemeClr val="tx2"/>
                </a:solidFill>
                <a:effectLst>
                  <a:outerShdw blurRad="31750" dist="25400" dir="5400000" algn="tl" rotWithShape="0">
                    <a:srgbClr val="000000">
                      <a:alpha val="25000"/>
                    </a:srgbClr>
                  </a:outerShdw>
                </a:effectLst>
                <a:ea typeface="+mj-ea"/>
                <a:cs typeface="Lucida Sans Unicode" pitchFamily="34" charset="0"/>
              </a:rPr>
              <a:t>Copyright Pearson Prentice-Hall 2014</a:t>
            </a:r>
            <a:endParaRPr lang="en-US" sz="900" b="1" dirty="0">
              <a:solidFill>
                <a:schemeClr val="tx2"/>
              </a:solidFill>
              <a:effectLst>
                <a:outerShdw blurRad="31750" dist="25400" dir="5400000" algn="tl" rotWithShape="0">
                  <a:srgbClr val="000000">
                    <a:alpha val="25000"/>
                  </a:srgbClr>
                </a:outerShdw>
              </a:effectLst>
              <a:ea typeface="+mj-ea"/>
              <a:cs typeface="Lucida Sans Unicode" pitchFamily="34" charset="0"/>
            </a:endParaRPr>
          </a:p>
        </p:txBody>
      </p:sp>
    </p:spTree>
    <p:extLst>
      <p:ext uri="{BB962C8B-B14F-4D97-AF65-F5344CB8AC3E}">
        <p14:creationId xmlns:p14="http://schemas.microsoft.com/office/powerpoint/2010/main" val="1048606092"/>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2">
        <a:schemeClr val="bg1"/>
      </p:bgRef>
    </p:bg>
    <p:spTree>
      <p:nvGrpSpPr>
        <p:cNvPr id="1" name=""/>
        <p:cNvGrpSpPr/>
        <p:nvPr/>
      </p:nvGrpSpPr>
      <p:grpSpPr>
        <a:xfrm>
          <a:off x="0" y="0"/>
          <a:ext cx="0" cy="0"/>
          <a:chOff x="0" y="0"/>
          <a:chExt cx="0" cy="0"/>
        </a:xfrm>
      </p:grpSpPr>
      <p:sp>
        <p:nvSpPr>
          <p:cNvPr id="5" name="Freeform 7"/>
          <p:cNvSpPr>
            <a:spLocks/>
          </p:cNvSpPr>
          <p:nvPr/>
        </p:nvSpPr>
        <p:spPr bwMode="auto">
          <a:xfrm>
            <a:off x="500063" y="5945188"/>
            <a:ext cx="4940300" cy="9207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a:lstStyle>
            <a:extLst/>
          </a:lstStyle>
          <a:p>
            <a:pPr fontAlgn="auto">
              <a:spcBef>
                <a:spcPts val="0"/>
              </a:spcBef>
              <a:spcAft>
                <a:spcPts val="0"/>
              </a:spcAft>
              <a:defRPr/>
            </a:pPr>
            <a:endParaRPr lang="en-US">
              <a:latin typeface="+mn-lt"/>
            </a:endParaRPr>
          </a:p>
        </p:txBody>
      </p:sp>
      <p:sp>
        <p:nvSpPr>
          <p:cNvPr id="6" name="Freeform 8"/>
          <p:cNvSpPr>
            <a:spLocks/>
          </p:cNvSpPr>
          <p:nvPr/>
        </p:nvSpPr>
        <p:spPr bwMode="auto">
          <a:xfrm>
            <a:off x="485775" y="5938838"/>
            <a:ext cx="3690938" cy="9334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591" h="588">
                <a:moveTo>
                  <a:pt x="0" y="0"/>
                </a:moveTo>
                <a:lnTo>
                  <a:pt x="5591" y="585"/>
                </a:lnTo>
                <a:lnTo>
                  <a:pt x="4415" y="588"/>
                </a:lnTo>
                <a:lnTo>
                  <a:pt x="12" y="4"/>
                </a:lnTo>
              </a:path>
            </a:pathLst>
          </a:custGeom>
          <a:solidFill>
            <a:srgbClr val="000000">
              <a:alpha val="100000"/>
            </a:srgbClr>
          </a:solidFill>
          <a:ln w="9525" cap="flat" cmpd="sng" algn="ctr">
            <a:noFill/>
            <a:prstDash val="solid"/>
            <a:round/>
            <a:headEnd type="none" w="med" len="med"/>
            <a:tailEnd type="none" w="med" len="med"/>
          </a:ln>
          <a:effectLst/>
        </p:spPr>
        <p:txBody>
          <a:bodyPr/>
          <a:lstStyle>
            <a:extLst/>
          </a:lstStyle>
          <a:p>
            <a:pPr fontAlgn="auto">
              <a:spcBef>
                <a:spcPts val="0"/>
              </a:spcBef>
              <a:spcAft>
                <a:spcPts val="0"/>
              </a:spcAft>
              <a:defRPr/>
            </a:pPr>
            <a:endParaRPr lang="en-US">
              <a:latin typeface="+mn-lt"/>
            </a:endParaRPr>
          </a:p>
        </p:txBody>
      </p:sp>
      <p:sp>
        <p:nvSpPr>
          <p:cNvPr id="7" name="Right Triangle 9"/>
          <p:cNvSpPr>
            <a:spLocks/>
          </p:cNvSpPr>
          <p:nvPr/>
        </p:nvSpPr>
        <p:spPr bwMode="auto">
          <a:xfrm>
            <a:off x="-6042" y="5791253"/>
            <a:ext cx="3402314" cy="1080868"/>
          </a:xfrm>
          <a:prstGeom prst="rtTriangle">
            <a:avLst/>
          </a:prstGeom>
          <a:blipFill>
            <a:blip r:embed="rId3"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endParaRPr lang="en-US">
              <a:solidFill>
                <a:srgbClr val="FFFFFF"/>
              </a:solidFill>
              <a:latin typeface="Lucida Sans Unicode" pitchFamily="34" charset="0"/>
            </a:endParaRPr>
          </a:p>
        </p:txBody>
      </p:sp>
      <p:cxnSp>
        <p:nvCxnSpPr>
          <p:cNvPr id="8" name="Straight Connector 10"/>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9" name="Chevron 11"/>
          <p:cNvSpPr/>
          <p:nvPr/>
        </p:nvSpPr>
        <p:spPr>
          <a:xfrm>
            <a:off x="8664575" y="4987925"/>
            <a:ext cx="182563"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endParaRPr lang="en-US">
              <a:solidFill>
                <a:srgbClr val="FFFFFF"/>
              </a:solidFill>
            </a:endParaRPr>
          </a:p>
        </p:txBody>
      </p:sp>
      <p:sp>
        <p:nvSpPr>
          <p:cNvPr id="10" name="Chevron 12"/>
          <p:cNvSpPr/>
          <p:nvPr/>
        </p:nvSpPr>
        <p:spPr>
          <a:xfrm>
            <a:off x="8477250" y="4987925"/>
            <a:ext cx="182563"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endParaRPr lang="en-US">
              <a:solidFill>
                <a:srgbClr val="FFFFFF"/>
              </a:solidFill>
            </a:endParaRPr>
          </a:p>
        </p:txBody>
      </p:sp>
      <p:sp>
        <p:nvSpPr>
          <p:cNvPr id="4" name="Text Placeholder 3"/>
          <p:cNvSpPr>
            <a:spLocks noGrp="1"/>
          </p:cNvSpPr>
          <p:nvPr>
            <p:ph type="body" sz="half" idx="2"/>
          </p:nvPr>
        </p:nvSpPr>
        <p:spPr>
          <a:xfrm>
            <a:off x="1141232" y="5443402"/>
            <a:ext cx="7162800" cy="648232"/>
          </a:xfrm>
          <a:noFill/>
        </p:spPr>
        <p:txBody>
          <a:bodyPr tIns="0"/>
          <a:lstStyle>
            <a:lvl1pPr marL="0" marR="18288" indent="0" algn="r">
              <a:buNone/>
              <a:defRPr sz="1400"/>
            </a:lvl1pPr>
            <a:lvl2pPr>
              <a:defRPr sz="1200"/>
            </a:lvl2pPr>
            <a:lvl3pPr>
              <a:defRPr sz="1000"/>
            </a:lvl3pPr>
            <a:lvl4pPr>
              <a:defRPr sz="900"/>
            </a:lvl4pPr>
            <a:lvl5pPr>
              <a:defRPr sz="900"/>
            </a:lvl5pPr>
            <a:extLst/>
          </a:lstStyle>
          <a:p>
            <a:pPr lvl="0"/>
            <a:r>
              <a:rPr lang="en-US" smtClean="0"/>
              <a:t>Click to edit Master text styles</a:t>
            </a:r>
          </a:p>
        </p:txBody>
      </p:sp>
      <p:sp>
        <p:nvSpPr>
          <p:cNvPr id="3" name="Picture Placeholder 2"/>
          <p:cNvSpPr>
            <a:spLocks noGrp="1"/>
          </p:cNvSpPr>
          <p:nvPr>
            <p:ph type="pic" idx="1"/>
          </p:nvPr>
        </p:nvSpPr>
        <p:spPr>
          <a:xfrm>
            <a:off x="228600" y="189968"/>
            <a:ext cx="8686800" cy="4389120"/>
          </a:xfrm>
          <a:prstGeom prst="rect">
            <a:avLst/>
          </a:prstGeom>
          <a:solidFill>
            <a:schemeClr val="bg2"/>
          </a:solidFill>
          <a:ln>
            <a:solidFill>
              <a:schemeClr val="bg1"/>
            </a:solidFill>
          </a:ln>
          <a:effectLst>
            <a:innerShdw blurRad="95250">
              <a:srgbClr val="000000"/>
            </a:innerShdw>
          </a:effectLst>
        </p:spPr>
        <p:txBody>
          <a:bodyPr>
            <a:normAutofit/>
          </a:bodyPr>
          <a:lstStyle>
            <a:lvl1pPr marL="0" indent="0">
              <a:buNone/>
              <a:defRPr sz="3200"/>
            </a:lvl1pPr>
            <a:extLst/>
          </a:lstStyle>
          <a:p>
            <a:pPr lvl="0"/>
            <a:r>
              <a:rPr lang="en-US" noProof="0" smtClean="0"/>
              <a:t>Click icon to add picture</a:t>
            </a:r>
            <a:endParaRPr lang="en-US" noProof="0" dirty="0"/>
          </a:p>
        </p:txBody>
      </p:sp>
      <p:sp>
        <p:nvSpPr>
          <p:cNvPr id="2" name="Title 1"/>
          <p:cNvSpPr>
            <a:spLocks noGrp="1"/>
          </p:cNvSpPr>
          <p:nvPr>
            <p:ph type="title"/>
          </p:nvPr>
        </p:nvSpPr>
        <p:spPr>
          <a:xfrm>
            <a:off x="228600" y="4865122"/>
            <a:ext cx="8075432" cy="562672"/>
          </a:xfrm>
          <a:noFill/>
        </p:spPr>
        <p:txBody>
          <a:bodyPr anchor="t">
            <a:sp3d prstMaterial="softEdge"/>
          </a:bodyPr>
          <a:lstStyle>
            <a:lvl1pPr marR="0" algn="r">
              <a:buNone/>
              <a:defRPr sz="3000" b="0">
                <a:solidFill>
                  <a:schemeClr val="accent1"/>
                </a:solidFill>
                <a:effectLst>
                  <a:outerShdw blurRad="50800" dist="25000" dir="5400000" algn="t" rotWithShape="0">
                    <a:prstClr val="black">
                      <a:alpha val="45000"/>
                    </a:prstClr>
                  </a:outerShdw>
                </a:effectLst>
              </a:defRPr>
            </a:lvl1pPr>
            <a:extLst/>
          </a:lstStyle>
          <a:p>
            <a:r>
              <a:rPr lang="en-US" smtClean="0"/>
              <a:t>Click to edit Master title style</a:t>
            </a:r>
            <a:endParaRPr lang="en-US"/>
          </a:p>
        </p:txBody>
      </p:sp>
      <p:sp>
        <p:nvSpPr>
          <p:cNvPr id="11" name="Date Placeholder 4"/>
          <p:cNvSpPr>
            <a:spLocks noGrp="1"/>
          </p:cNvSpPr>
          <p:nvPr>
            <p:ph type="dt" sz="half" idx="10"/>
          </p:nvPr>
        </p:nvSpPr>
        <p:spPr>
          <a:xfrm>
            <a:off x="6727825" y="6408738"/>
            <a:ext cx="1919288" cy="365125"/>
          </a:xfrm>
          <a:prstGeom prst="rect">
            <a:avLst/>
          </a:prstGeom>
        </p:spPr>
        <p:txBody>
          <a:bodyPr/>
          <a:lstStyle>
            <a:lvl1pPr>
              <a:defRPr/>
            </a:lvl1pPr>
          </a:lstStyle>
          <a:p>
            <a:endParaRPr lang="en-US"/>
          </a:p>
        </p:txBody>
      </p:sp>
      <p:sp>
        <p:nvSpPr>
          <p:cNvPr id="13" name="Slide Number Placeholder 6"/>
          <p:cNvSpPr>
            <a:spLocks noGrp="1"/>
          </p:cNvSpPr>
          <p:nvPr>
            <p:ph type="sldNum" sz="quarter" idx="12"/>
          </p:nvPr>
        </p:nvSpPr>
        <p:spPr>
          <a:xfrm>
            <a:off x="8647113" y="6408738"/>
            <a:ext cx="366712" cy="365125"/>
          </a:xfrm>
          <a:prstGeom prst="rect">
            <a:avLst/>
          </a:prstGeom>
        </p:spPr>
        <p:txBody>
          <a:bodyPr/>
          <a:lstStyle>
            <a:lvl1pPr>
              <a:defRPr/>
            </a:lvl1pPr>
          </a:lstStyle>
          <a:p>
            <a:fld id="{4724ACC4-DE4D-4057-9892-056BC2B8B90C}" type="slidenum">
              <a:rPr lang="en-US"/>
              <a:pPr/>
              <a:t>‹#›</a:t>
            </a:fld>
            <a:endParaRPr lang="en-US"/>
          </a:p>
        </p:txBody>
      </p:sp>
      <p:sp>
        <p:nvSpPr>
          <p:cNvPr id="14" name="Footer Placeholder 4"/>
          <p:cNvSpPr txBox="1">
            <a:spLocks/>
          </p:cNvSpPr>
          <p:nvPr userDrawn="1"/>
        </p:nvSpPr>
        <p:spPr>
          <a:xfrm>
            <a:off x="6477000" y="6553200"/>
            <a:ext cx="2362200" cy="228600"/>
          </a:xfrm>
          <a:prstGeom prst="rect">
            <a:avLst/>
          </a:prstGeom>
          <a:solidFill>
            <a:schemeClr val="bg1">
              <a:alpha val="90000"/>
            </a:schemeClr>
          </a:solidFill>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r>
              <a:rPr lang="en-US" sz="900" b="1" dirty="0" smtClean="0">
                <a:solidFill>
                  <a:schemeClr val="tx2"/>
                </a:solidFill>
                <a:effectLst>
                  <a:outerShdw blurRad="31750" dist="25400" dir="5400000" algn="tl" rotWithShape="0">
                    <a:srgbClr val="000000">
                      <a:alpha val="25000"/>
                    </a:srgbClr>
                  </a:outerShdw>
                </a:effectLst>
                <a:ea typeface="+mj-ea"/>
                <a:cs typeface="Lucida Sans Unicode" pitchFamily="34" charset="0"/>
              </a:rPr>
              <a:t>Copyright Pearson Prentice-Hall 2014</a:t>
            </a:r>
            <a:endParaRPr lang="en-US" sz="900" b="1" dirty="0">
              <a:solidFill>
                <a:schemeClr val="tx2"/>
              </a:solidFill>
              <a:effectLst>
                <a:outerShdw blurRad="31750" dist="25400" dir="5400000" algn="tl" rotWithShape="0">
                  <a:srgbClr val="000000">
                    <a:alpha val="25000"/>
                  </a:srgbClr>
                </a:outerShdw>
              </a:effectLst>
              <a:ea typeface="+mj-ea"/>
              <a:cs typeface="Lucida Sans Unicode" pitchFamily="34" charset="0"/>
            </a:endParaRPr>
          </a:p>
        </p:txBody>
      </p:sp>
    </p:spTree>
    <p:extLst>
      <p:ext uri="{BB962C8B-B14F-4D97-AF65-F5344CB8AC3E}">
        <p14:creationId xmlns:p14="http://schemas.microsoft.com/office/powerpoint/2010/main" val="2045712406"/>
      </p:ext>
    </p:extLst>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jpe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Freeform 12"/>
          <p:cNvSpPr>
            <a:spLocks/>
          </p:cNvSpPr>
          <p:nvPr/>
        </p:nvSpPr>
        <p:spPr bwMode="auto">
          <a:xfrm>
            <a:off x="500063" y="5945188"/>
            <a:ext cx="4940300" cy="9207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a:lstStyle>
            <a:extLst/>
          </a:lstStyle>
          <a:p>
            <a:pPr fontAlgn="auto">
              <a:spcBef>
                <a:spcPts val="0"/>
              </a:spcBef>
              <a:spcAft>
                <a:spcPts val="0"/>
              </a:spcAft>
              <a:defRPr/>
            </a:pPr>
            <a:endParaRPr lang="en-US">
              <a:latin typeface="+mn-lt"/>
            </a:endParaRPr>
          </a:p>
        </p:txBody>
      </p:sp>
      <p:sp>
        <p:nvSpPr>
          <p:cNvPr id="12" name="Freeform 11"/>
          <p:cNvSpPr>
            <a:spLocks/>
          </p:cNvSpPr>
          <p:nvPr/>
        </p:nvSpPr>
        <p:spPr bwMode="auto">
          <a:xfrm>
            <a:off x="485775" y="5938838"/>
            <a:ext cx="3690938" cy="9334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591" h="588">
                <a:moveTo>
                  <a:pt x="0" y="0"/>
                </a:moveTo>
                <a:lnTo>
                  <a:pt x="5591" y="585"/>
                </a:lnTo>
                <a:lnTo>
                  <a:pt x="4415" y="588"/>
                </a:lnTo>
                <a:lnTo>
                  <a:pt x="12" y="4"/>
                </a:lnTo>
              </a:path>
            </a:pathLst>
          </a:custGeom>
          <a:solidFill>
            <a:srgbClr val="000000">
              <a:alpha val="100000"/>
            </a:srgbClr>
          </a:solidFill>
          <a:ln w="9525" cap="flat" cmpd="sng" algn="ctr">
            <a:noFill/>
            <a:prstDash val="solid"/>
            <a:round/>
            <a:headEnd type="none" w="med" len="med"/>
            <a:tailEnd type="none" w="med" len="med"/>
          </a:ln>
          <a:effectLst/>
        </p:spPr>
        <p:txBody>
          <a:bodyPr/>
          <a:lstStyle>
            <a:extLst/>
          </a:lstStyle>
          <a:p>
            <a:pPr fontAlgn="auto">
              <a:spcBef>
                <a:spcPts val="0"/>
              </a:spcBef>
              <a:spcAft>
                <a:spcPts val="0"/>
              </a:spcAft>
              <a:defRPr/>
            </a:pPr>
            <a:endParaRPr lang="en-US">
              <a:latin typeface="+mn-lt"/>
            </a:endParaRPr>
          </a:p>
        </p:txBody>
      </p:sp>
      <p:sp>
        <p:nvSpPr>
          <p:cNvPr id="14" name="Right Triangle 13"/>
          <p:cNvSpPr>
            <a:spLocks/>
          </p:cNvSpPr>
          <p:nvPr/>
        </p:nvSpPr>
        <p:spPr bwMode="auto">
          <a:xfrm>
            <a:off x="-6042" y="5791253"/>
            <a:ext cx="3402314" cy="1080868"/>
          </a:xfrm>
          <a:prstGeom prst="rtTriangle">
            <a:avLst/>
          </a:prstGeom>
          <a:blipFill>
            <a:blip r:embed="rId13"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endParaRPr lang="en-US">
              <a:solidFill>
                <a:srgbClr val="FFFFFF"/>
              </a:solidFill>
              <a:latin typeface="Lucida Sans Unicode" pitchFamily="34" charset="0"/>
            </a:endParaRPr>
          </a:p>
        </p:txBody>
      </p:sp>
      <p:cxnSp>
        <p:nvCxnSpPr>
          <p:cNvPr id="15" name="Straight Connector 14"/>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9" name="Title Placeholder 8"/>
          <p:cNvSpPr>
            <a:spLocks noGrp="1"/>
          </p:cNvSpPr>
          <p:nvPr>
            <p:ph type="title"/>
          </p:nvPr>
        </p:nvSpPr>
        <p:spPr>
          <a:xfrm>
            <a:off x="457200" y="274638"/>
            <a:ext cx="8229600" cy="1143000"/>
          </a:xfrm>
          <a:prstGeom prst="rect">
            <a:avLst/>
          </a:prstGeom>
        </p:spPr>
        <p:txBody>
          <a:bodyPr vert="horz" anchor="ctr">
            <a:normAutofit/>
            <a:scene3d>
              <a:camera prst="orthographicFront"/>
              <a:lightRig rig="soft" dir="t"/>
            </a:scene3d>
            <a:sp3d prstMaterial="softEdge">
              <a:bevelT w="25400" h="25400"/>
            </a:sp3d>
          </a:bodyPr>
          <a:lstStyle>
            <a:extLst/>
          </a:lstStyle>
          <a:p>
            <a:r>
              <a:rPr lang="en-US" smtClean="0"/>
              <a:t>Click to edit Master title style</a:t>
            </a:r>
            <a:endParaRPr lang="en-US"/>
          </a:p>
        </p:txBody>
      </p:sp>
      <p:sp>
        <p:nvSpPr>
          <p:cNvPr id="1033" name="Text Placeholder 29"/>
          <p:cNvSpPr>
            <a:spLocks noGrp="1"/>
          </p:cNvSpPr>
          <p:nvPr>
            <p:ph type="body" idx="1"/>
          </p:nvPr>
        </p:nvSpPr>
        <p:spPr bwMode="auto">
          <a:xfrm>
            <a:off x="457200" y="1481138"/>
            <a:ext cx="8229600" cy="45259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6" name="Slide Number Placeholder 1"/>
          <p:cNvSpPr txBox="1">
            <a:spLocks/>
          </p:cNvSpPr>
          <p:nvPr userDrawn="1"/>
        </p:nvSpPr>
        <p:spPr>
          <a:xfrm>
            <a:off x="6553200" y="6356350"/>
            <a:ext cx="2133600" cy="365125"/>
          </a:xfrm>
          <a:prstGeom prst="rect">
            <a:avLst/>
          </a:prstGeom>
        </p:spPr>
        <p:txBody>
          <a:bodyPr vert="horz" lIns="91440" tIns="45720" rIns="91440" bIns="45720" rtlCol="0" anchor="ctr"/>
          <a:lstStyle>
            <a:defPPr>
              <a:defRPr lang="en-US"/>
            </a:defPPr>
            <a:lvl1pPr algn="r" rtl="0" fontAlgn="base">
              <a:spcBef>
                <a:spcPct val="0"/>
              </a:spcBef>
              <a:spcAft>
                <a:spcPct val="0"/>
              </a:spcAft>
              <a:defRPr sz="1200" kern="1200">
                <a:solidFill>
                  <a:schemeClr val="tx1">
                    <a:tint val="75000"/>
                  </a:schemeClr>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fld id="{3480198F-8591-0745-B99A-C93548B6B547}" type="slidenum">
              <a:rPr lang="en-US" smtClean="0"/>
              <a:pPr/>
              <a:t>‹#›</a:t>
            </a:fld>
            <a:endParaRPr lang="en-US"/>
          </a:p>
        </p:txBody>
      </p:sp>
      <p:sp>
        <p:nvSpPr>
          <p:cNvPr id="17" name="Footer Placeholder 4"/>
          <p:cNvSpPr txBox="1">
            <a:spLocks/>
          </p:cNvSpPr>
          <p:nvPr userDrawn="1"/>
        </p:nvSpPr>
        <p:spPr>
          <a:xfrm>
            <a:off x="6477000" y="6447797"/>
            <a:ext cx="2438400" cy="381000"/>
          </a:xfrm>
          <a:prstGeom prst="rect">
            <a:avLst/>
          </a:prstGeom>
          <a:solidFill>
            <a:schemeClr val="bg1">
              <a:alpha val="90000"/>
            </a:schemeClr>
          </a:solidFill>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r>
              <a:rPr lang="en-US" sz="900" dirty="0" smtClean="0">
                <a:solidFill>
                  <a:srgbClr val="000000"/>
                </a:solidFill>
                <a:effectLst>
                  <a:outerShdw blurRad="38100" dist="38100" dir="2700000" algn="tl">
                    <a:srgbClr val="C0C0C0"/>
                  </a:outerShdw>
                </a:effectLst>
                <a:latin typeface="Tahoma" charset="0"/>
                <a:cs typeface="Arial" charset="0"/>
              </a:rPr>
              <a:t>Copyright © 2015 Pearson Education, Inc.</a:t>
            </a:r>
            <a:endParaRPr lang="en-US" sz="900" b="1" dirty="0">
              <a:solidFill>
                <a:schemeClr val="tx2"/>
              </a:solidFill>
              <a:effectLst>
                <a:outerShdw blurRad="31750" dist="25400" dir="5400000" algn="tl" rotWithShape="0">
                  <a:srgbClr val="000000">
                    <a:alpha val="25000"/>
                  </a:srgbClr>
                </a:outerShdw>
              </a:effectLst>
              <a:ea typeface="+mj-ea"/>
              <a:cs typeface="Lucida Sans Unicode" pitchFamily="34" charset="0"/>
            </a:endParaRPr>
          </a:p>
        </p:txBody>
      </p:sp>
      <p:sp>
        <p:nvSpPr>
          <p:cNvPr id="22" name="Slide Number Placeholder 1"/>
          <p:cNvSpPr>
            <a:spLocks noGrp="1"/>
          </p:cNvSpPr>
          <p:nvPr>
            <p:ph type="sldNum" sz="quarter" idx="4"/>
          </p:nvPr>
        </p:nvSpPr>
        <p:spPr>
          <a:xfrm>
            <a:off x="152400" y="6172200"/>
            <a:ext cx="838200" cy="457200"/>
          </a:xfrm>
          <a:prstGeom prst="rect">
            <a:avLst/>
          </a:prstGeom>
        </p:spPr>
        <p:txBody>
          <a:bodyPr/>
          <a:lstStyle/>
          <a:p>
            <a:r>
              <a:rPr lang="en-US" dirty="0" smtClean="0">
                <a:solidFill>
                  <a:prstClr val="white"/>
                </a:solidFill>
              </a:rPr>
              <a:t>3-</a:t>
            </a:r>
            <a:fld id="{DF3D5ACE-0B44-480C-935B-5F54025620FB}" type="slidenum">
              <a:rPr lang="en-US" smtClean="0">
                <a:solidFill>
                  <a:prstClr val="white"/>
                </a:solidFill>
              </a:rPr>
              <a:pPr/>
              <a:t>‹#›</a:t>
            </a:fld>
            <a:endParaRPr lang="en-US" dirty="0">
              <a:solidFill>
                <a:prstClr val="white"/>
              </a:solidFill>
            </a:endParaRPr>
          </a:p>
        </p:txBody>
      </p:sp>
    </p:spTree>
  </p:cSld>
  <p:clrMap bg1="lt1" tx1="dk1" bg2="lt2" tx2="dk2" accent1="accent1" accent2="accent2" accent3="accent3" accent4="accent4" accent5="accent5" accent6="accent6" hlink="hlink" folHlink="folHlink"/>
  <p:sldLayoutIdLst>
    <p:sldLayoutId id="2147483870" r:id="rId1"/>
    <p:sldLayoutId id="2147483871" r:id="rId2"/>
    <p:sldLayoutId id="2147483872" r:id="rId3"/>
    <p:sldLayoutId id="2147483873" r:id="rId4"/>
    <p:sldLayoutId id="2147483874" r:id="rId5"/>
    <p:sldLayoutId id="2147483875" r:id="rId6"/>
    <p:sldLayoutId id="2147483859" r:id="rId7"/>
    <p:sldLayoutId id="2147483876" r:id="rId8"/>
    <p:sldLayoutId id="2147483877" r:id="rId9"/>
    <p:sldLayoutId id="2147483860" r:id="rId10"/>
    <p:sldLayoutId id="2147483861" r:id="rId11"/>
  </p:sldLayoutIdLst>
  <p:timing>
    <p:tnLst>
      <p:par>
        <p:cTn id="1" dur="indefinite" restart="never" nodeType="tmRoot"/>
      </p:par>
    </p:tnLst>
  </p:timing>
  <p:hf hdr="0" ftr="0" dt="0"/>
  <p:txStyles>
    <p:titleStyle>
      <a:lvl1pPr algn="l" rtl="0" eaLnBrk="0" fontAlgn="base" hangingPunct="0">
        <a:spcBef>
          <a:spcPct val="0"/>
        </a:spcBef>
        <a:spcAft>
          <a:spcPct val="0"/>
        </a:spcAft>
        <a:defRPr sz="4100" b="1" kern="1200">
          <a:solidFill>
            <a:schemeClr val="tx2"/>
          </a:solidFill>
          <a:effectLst>
            <a:outerShdw blurRad="31750" dist="25400" dir="5400000" algn="tl" rotWithShape="0">
              <a:srgbClr val="000000">
                <a:alpha val="25000"/>
              </a:srgbClr>
            </a:outerShdw>
          </a:effectLst>
          <a:latin typeface="+mj-lt"/>
          <a:ea typeface="+mj-ea"/>
          <a:cs typeface="+mj-cs"/>
        </a:defRPr>
      </a:lvl1pPr>
      <a:lvl2pPr algn="l" rtl="0" eaLnBrk="0" fontAlgn="base" hangingPunct="0">
        <a:spcBef>
          <a:spcPct val="0"/>
        </a:spcBef>
        <a:spcAft>
          <a:spcPct val="0"/>
        </a:spcAft>
        <a:defRPr sz="4100" b="1">
          <a:solidFill>
            <a:schemeClr val="tx2"/>
          </a:solidFill>
          <a:latin typeface="Lucida Sans Unicode" pitchFamily="34" charset="0"/>
        </a:defRPr>
      </a:lvl2pPr>
      <a:lvl3pPr algn="l" rtl="0" eaLnBrk="0" fontAlgn="base" hangingPunct="0">
        <a:spcBef>
          <a:spcPct val="0"/>
        </a:spcBef>
        <a:spcAft>
          <a:spcPct val="0"/>
        </a:spcAft>
        <a:defRPr sz="4100" b="1">
          <a:solidFill>
            <a:schemeClr val="tx2"/>
          </a:solidFill>
          <a:latin typeface="Lucida Sans Unicode" pitchFamily="34" charset="0"/>
        </a:defRPr>
      </a:lvl3pPr>
      <a:lvl4pPr algn="l" rtl="0" eaLnBrk="0" fontAlgn="base" hangingPunct="0">
        <a:spcBef>
          <a:spcPct val="0"/>
        </a:spcBef>
        <a:spcAft>
          <a:spcPct val="0"/>
        </a:spcAft>
        <a:defRPr sz="4100" b="1">
          <a:solidFill>
            <a:schemeClr val="tx2"/>
          </a:solidFill>
          <a:latin typeface="Lucida Sans Unicode" pitchFamily="34" charset="0"/>
        </a:defRPr>
      </a:lvl4pPr>
      <a:lvl5pPr algn="l" rtl="0" eaLnBrk="0" fontAlgn="base" hangingPunct="0">
        <a:spcBef>
          <a:spcPct val="0"/>
        </a:spcBef>
        <a:spcAft>
          <a:spcPct val="0"/>
        </a:spcAft>
        <a:defRPr sz="4100" b="1">
          <a:solidFill>
            <a:schemeClr val="tx2"/>
          </a:solidFill>
          <a:latin typeface="Lucida Sans Unicode" pitchFamily="34" charset="0"/>
        </a:defRPr>
      </a:lvl5pPr>
      <a:lvl6pPr marL="457200" algn="l" rtl="0" fontAlgn="base">
        <a:spcBef>
          <a:spcPct val="0"/>
        </a:spcBef>
        <a:spcAft>
          <a:spcPct val="0"/>
        </a:spcAft>
        <a:defRPr sz="4100" b="1">
          <a:solidFill>
            <a:schemeClr val="tx2"/>
          </a:solidFill>
          <a:latin typeface="Lucida Sans Unicode" pitchFamily="34" charset="0"/>
        </a:defRPr>
      </a:lvl6pPr>
      <a:lvl7pPr marL="914400" algn="l" rtl="0" fontAlgn="base">
        <a:spcBef>
          <a:spcPct val="0"/>
        </a:spcBef>
        <a:spcAft>
          <a:spcPct val="0"/>
        </a:spcAft>
        <a:defRPr sz="4100" b="1">
          <a:solidFill>
            <a:schemeClr val="tx2"/>
          </a:solidFill>
          <a:latin typeface="Lucida Sans Unicode" pitchFamily="34" charset="0"/>
        </a:defRPr>
      </a:lvl7pPr>
      <a:lvl8pPr marL="1371600" algn="l" rtl="0" fontAlgn="base">
        <a:spcBef>
          <a:spcPct val="0"/>
        </a:spcBef>
        <a:spcAft>
          <a:spcPct val="0"/>
        </a:spcAft>
        <a:defRPr sz="4100" b="1">
          <a:solidFill>
            <a:schemeClr val="tx2"/>
          </a:solidFill>
          <a:latin typeface="Lucida Sans Unicode" pitchFamily="34" charset="0"/>
        </a:defRPr>
      </a:lvl8pPr>
      <a:lvl9pPr marL="1828800" algn="l" rtl="0" fontAlgn="base">
        <a:spcBef>
          <a:spcPct val="0"/>
        </a:spcBef>
        <a:spcAft>
          <a:spcPct val="0"/>
        </a:spcAft>
        <a:defRPr sz="4100" b="1">
          <a:solidFill>
            <a:schemeClr val="tx2"/>
          </a:solidFill>
          <a:latin typeface="Lucida Sans Unicode" pitchFamily="34" charset="0"/>
        </a:defRPr>
      </a:lvl9pPr>
      <a:extLst/>
    </p:titleStyle>
    <p:bodyStyle>
      <a:lvl1pPr marL="365125" indent="-255588" algn="l" rtl="0" eaLnBrk="0" fontAlgn="base" hangingPunct="0">
        <a:spcBef>
          <a:spcPts val="400"/>
        </a:spcBef>
        <a:spcAft>
          <a:spcPct val="0"/>
        </a:spcAft>
        <a:buClr>
          <a:schemeClr val="accent1"/>
        </a:buClr>
        <a:buSzPct val="68000"/>
        <a:buFont typeface="Wingdings 3" pitchFamily="18" charset="2"/>
        <a:buChar char=""/>
        <a:defRPr sz="2700" kern="1200">
          <a:solidFill>
            <a:schemeClr val="tx1"/>
          </a:solidFill>
          <a:latin typeface="+mn-lt"/>
          <a:ea typeface="+mn-ea"/>
          <a:cs typeface="+mn-cs"/>
        </a:defRPr>
      </a:lvl1pPr>
      <a:lvl2pPr marL="620713" indent="-228600" algn="l" rtl="0" eaLnBrk="0" fontAlgn="base" hangingPunct="0">
        <a:spcBef>
          <a:spcPts val="325"/>
        </a:spcBef>
        <a:spcAft>
          <a:spcPct val="0"/>
        </a:spcAft>
        <a:buClr>
          <a:schemeClr val="accent1"/>
        </a:buClr>
        <a:buFont typeface="Verdana" pitchFamily="34" charset="0"/>
        <a:buChar char="◦"/>
        <a:defRPr sz="2300" kern="1200">
          <a:solidFill>
            <a:schemeClr val="tx1"/>
          </a:solidFill>
          <a:latin typeface="+mn-lt"/>
          <a:ea typeface="+mn-ea"/>
          <a:cs typeface="+mn-cs"/>
        </a:defRPr>
      </a:lvl2pPr>
      <a:lvl3pPr marL="858838" indent="-228600" algn="l" rtl="0" eaLnBrk="0" fontAlgn="base" hangingPunct="0">
        <a:spcBef>
          <a:spcPts val="350"/>
        </a:spcBef>
        <a:spcAft>
          <a:spcPct val="0"/>
        </a:spcAft>
        <a:buClr>
          <a:schemeClr val="accent2"/>
        </a:buClr>
        <a:buSzPct val="100000"/>
        <a:buFont typeface="Wingdings 2" pitchFamily="18" charset="2"/>
        <a:buChar char=""/>
        <a:defRPr sz="2100" kern="1200">
          <a:solidFill>
            <a:schemeClr val="tx1"/>
          </a:solidFill>
          <a:latin typeface="+mn-lt"/>
          <a:ea typeface="+mn-ea"/>
          <a:cs typeface="+mn-cs"/>
        </a:defRPr>
      </a:lvl3pPr>
      <a:lvl4pPr marL="1143000" indent="-228600" algn="l" rtl="0" eaLnBrk="0" fontAlgn="base" hangingPunct="0">
        <a:spcBef>
          <a:spcPts val="350"/>
        </a:spcBef>
        <a:spcAft>
          <a:spcPct val="0"/>
        </a:spcAft>
        <a:buClr>
          <a:schemeClr val="accent2"/>
        </a:buClr>
        <a:buFont typeface="Wingdings 2" pitchFamily="18" charset="2"/>
        <a:buChar char=""/>
        <a:defRPr sz="1900" kern="1200">
          <a:solidFill>
            <a:schemeClr val="tx1"/>
          </a:solidFill>
          <a:latin typeface="+mn-lt"/>
          <a:ea typeface="+mn-ea"/>
          <a:cs typeface="+mn-cs"/>
        </a:defRPr>
      </a:lvl4pPr>
      <a:lvl5pPr marL="1371600" indent="-228600" algn="l" rtl="0" eaLnBrk="0" fontAlgn="base" hangingPunct="0">
        <a:spcBef>
          <a:spcPts val="350"/>
        </a:spcBef>
        <a:spcAft>
          <a:spcPct val="0"/>
        </a:spcAft>
        <a:buClr>
          <a:schemeClr val="accent2"/>
        </a:buClr>
        <a:buFont typeface="Wingdings 2" pitchFamily="18" charset="2"/>
        <a:buChar char=""/>
        <a:defRPr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Freeform 12"/>
          <p:cNvSpPr>
            <a:spLocks/>
          </p:cNvSpPr>
          <p:nvPr/>
        </p:nvSpPr>
        <p:spPr bwMode="auto">
          <a:xfrm>
            <a:off x="500063" y="5945188"/>
            <a:ext cx="4940300" cy="9207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a:lstStyle>
            <a:extLst/>
          </a:lstStyle>
          <a:p>
            <a:pPr fontAlgn="auto">
              <a:spcBef>
                <a:spcPts val="0"/>
              </a:spcBef>
              <a:spcAft>
                <a:spcPts val="0"/>
              </a:spcAft>
              <a:defRPr/>
            </a:pPr>
            <a:endParaRPr lang="en-US" dirty="0">
              <a:solidFill>
                <a:prstClr val="black"/>
              </a:solidFill>
              <a:latin typeface="Lucida Sans Unicode"/>
            </a:endParaRPr>
          </a:p>
        </p:txBody>
      </p:sp>
      <p:sp>
        <p:nvSpPr>
          <p:cNvPr id="12" name="Freeform 11"/>
          <p:cNvSpPr>
            <a:spLocks/>
          </p:cNvSpPr>
          <p:nvPr/>
        </p:nvSpPr>
        <p:spPr bwMode="auto">
          <a:xfrm>
            <a:off x="485775" y="5938838"/>
            <a:ext cx="3690938" cy="9334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591" h="588">
                <a:moveTo>
                  <a:pt x="0" y="0"/>
                </a:moveTo>
                <a:lnTo>
                  <a:pt x="5591" y="585"/>
                </a:lnTo>
                <a:lnTo>
                  <a:pt x="4415" y="588"/>
                </a:lnTo>
                <a:lnTo>
                  <a:pt x="12" y="4"/>
                </a:lnTo>
              </a:path>
            </a:pathLst>
          </a:custGeom>
          <a:solidFill>
            <a:srgbClr val="000000">
              <a:alpha val="100000"/>
            </a:srgbClr>
          </a:solidFill>
          <a:ln w="9525" cap="flat" cmpd="sng" algn="ctr">
            <a:noFill/>
            <a:prstDash val="solid"/>
            <a:round/>
            <a:headEnd type="none" w="med" len="med"/>
            <a:tailEnd type="none" w="med" len="med"/>
          </a:ln>
          <a:effectLst/>
        </p:spPr>
        <p:txBody>
          <a:bodyPr/>
          <a:lstStyle>
            <a:extLst/>
          </a:lstStyle>
          <a:p>
            <a:pPr fontAlgn="auto">
              <a:spcBef>
                <a:spcPts val="0"/>
              </a:spcBef>
              <a:spcAft>
                <a:spcPts val="0"/>
              </a:spcAft>
              <a:defRPr/>
            </a:pPr>
            <a:endParaRPr lang="en-US" dirty="0">
              <a:solidFill>
                <a:prstClr val="black"/>
              </a:solidFill>
              <a:latin typeface="Lucida Sans Unicode"/>
            </a:endParaRPr>
          </a:p>
        </p:txBody>
      </p:sp>
      <p:sp>
        <p:nvSpPr>
          <p:cNvPr id="14" name="Right Triangle 13"/>
          <p:cNvSpPr>
            <a:spLocks/>
          </p:cNvSpPr>
          <p:nvPr/>
        </p:nvSpPr>
        <p:spPr bwMode="auto">
          <a:xfrm>
            <a:off x="-6042" y="5791253"/>
            <a:ext cx="3402314" cy="1080868"/>
          </a:xfrm>
          <a:prstGeom prst="rtTriangle">
            <a:avLst/>
          </a:prstGeom>
          <a:blipFill>
            <a:blip r:embed="rId13"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endParaRPr lang="en-US">
              <a:solidFill>
                <a:srgbClr val="FFFFFF"/>
              </a:solidFill>
              <a:latin typeface="Lucida Sans Unicode" pitchFamily="34" charset="0"/>
            </a:endParaRPr>
          </a:p>
        </p:txBody>
      </p:sp>
      <p:cxnSp>
        <p:nvCxnSpPr>
          <p:cNvPr id="15" name="Straight Connector 14"/>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9" name="Title Placeholder 8"/>
          <p:cNvSpPr>
            <a:spLocks noGrp="1"/>
          </p:cNvSpPr>
          <p:nvPr>
            <p:ph type="title"/>
          </p:nvPr>
        </p:nvSpPr>
        <p:spPr>
          <a:xfrm>
            <a:off x="457200" y="274638"/>
            <a:ext cx="8229600" cy="1143000"/>
          </a:xfrm>
          <a:prstGeom prst="rect">
            <a:avLst/>
          </a:prstGeom>
        </p:spPr>
        <p:txBody>
          <a:bodyPr vert="horz" anchor="ctr">
            <a:normAutofit/>
            <a:scene3d>
              <a:camera prst="orthographicFront"/>
              <a:lightRig rig="soft" dir="t"/>
            </a:scene3d>
            <a:sp3d prstMaterial="softEdge">
              <a:bevelT w="25400" h="25400"/>
            </a:sp3d>
          </a:bodyPr>
          <a:lstStyle>
            <a:extLst/>
          </a:lstStyle>
          <a:p>
            <a:r>
              <a:rPr lang="en-US" smtClean="0"/>
              <a:t>Click to edit Master title style</a:t>
            </a:r>
            <a:endParaRPr lang="en-US"/>
          </a:p>
        </p:txBody>
      </p:sp>
      <p:sp>
        <p:nvSpPr>
          <p:cNvPr id="1033" name="Text Placeholder 29"/>
          <p:cNvSpPr>
            <a:spLocks noGrp="1"/>
          </p:cNvSpPr>
          <p:nvPr>
            <p:ph type="body" idx="1"/>
          </p:nvPr>
        </p:nvSpPr>
        <p:spPr bwMode="auto">
          <a:xfrm>
            <a:off x="457200" y="1481138"/>
            <a:ext cx="8229600" cy="45259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1" name="Footer Placeholder 4"/>
          <p:cNvSpPr txBox="1">
            <a:spLocks/>
          </p:cNvSpPr>
          <p:nvPr userDrawn="1"/>
        </p:nvSpPr>
        <p:spPr>
          <a:xfrm>
            <a:off x="6477000" y="6447797"/>
            <a:ext cx="2438400" cy="381000"/>
          </a:xfrm>
          <a:prstGeom prst="rect">
            <a:avLst/>
          </a:prstGeom>
          <a:solidFill>
            <a:schemeClr val="bg1">
              <a:alpha val="90000"/>
            </a:schemeClr>
          </a:solidFill>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r>
              <a:rPr lang="en-US" sz="900" dirty="0" smtClean="0">
                <a:solidFill>
                  <a:srgbClr val="000000"/>
                </a:solidFill>
                <a:effectLst>
                  <a:outerShdw blurRad="38100" dist="38100" dir="2700000" algn="tl">
                    <a:srgbClr val="C0C0C0"/>
                  </a:outerShdw>
                </a:effectLst>
                <a:latin typeface="Tahoma" charset="0"/>
                <a:cs typeface="Arial" charset="0"/>
              </a:rPr>
              <a:t>Copyright © 2015 Pearson Education, Inc.</a:t>
            </a:r>
            <a:endParaRPr lang="en-US" sz="900" b="1" dirty="0">
              <a:solidFill>
                <a:srgbClr val="464646"/>
              </a:solidFill>
              <a:effectLst>
                <a:outerShdw blurRad="31750" dist="25400" dir="5400000" algn="tl" rotWithShape="0">
                  <a:srgbClr val="000000">
                    <a:alpha val="25000"/>
                  </a:srgbClr>
                </a:outerShdw>
              </a:effectLst>
              <a:cs typeface="Lucida Sans Unicode" pitchFamily="34" charset="0"/>
            </a:endParaRPr>
          </a:p>
        </p:txBody>
      </p:sp>
      <p:sp>
        <p:nvSpPr>
          <p:cNvPr id="10" name="Slide Number Placeholder 1"/>
          <p:cNvSpPr>
            <a:spLocks noGrp="1"/>
          </p:cNvSpPr>
          <p:nvPr>
            <p:ph type="sldNum" sz="quarter" idx="4"/>
          </p:nvPr>
        </p:nvSpPr>
        <p:spPr>
          <a:xfrm>
            <a:off x="152400" y="6172200"/>
            <a:ext cx="838200" cy="457200"/>
          </a:xfrm>
          <a:prstGeom prst="rect">
            <a:avLst/>
          </a:prstGeom>
        </p:spPr>
        <p:txBody>
          <a:bodyPr/>
          <a:lstStyle/>
          <a:p>
            <a:r>
              <a:rPr lang="en-US" dirty="0" smtClean="0">
                <a:solidFill>
                  <a:prstClr val="white"/>
                </a:solidFill>
              </a:rPr>
              <a:t>3-</a:t>
            </a:r>
            <a:fld id="{DF3D5ACE-0B44-480C-935B-5F54025620FB}" type="slidenum">
              <a:rPr lang="en-US" smtClean="0">
                <a:solidFill>
                  <a:prstClr val="white"/>
                </a:solidFill>
              </a:rPr>
              <a:pPr/>
              <a:t>‹#›</a:t>
            </a:fld>
            <a:endParaRPr lang="en-US" dirty="0">
              <a:solidFill>
                <a:prstClr val="white"/>
              </a:solidFill>
            </a:endParaRPr>
          </a:p>
        </p:txBody>
      </p:sp>
    </p:spTree>
  </p:cSld>
  <p:clrMap bg1="lt1" tx1="dk1" bg2="lt2" tx2="dk2" accent1="accent1" accent2="accent2" accent3="accent3" accent4="accent4" accent5="accent5" accent6="accent6" hlink="hlink" folHlink="folHlink"/>
  <p:sldLayoutIdLst>
    <p:sldLayoutId id="2147483882" r:id="rId1"/>
    <p:sldLayoutId id="2147483883" r:id="rId2"/>
    <p:sldLayoutId id="2147483884" r:id="rId3"/>
    <p:sldLayoutId id="2147483885" r:id="rId4"/>
    <p:sldLayoutId id="2147483886" r:id="rId5"/>
    <p:sldLayoutId id="2147483887" r:id="rId6"/>
    <p:sldLayoutId id="2147483888" r:id="rId7"/>
    <p:sldLayoutId id="2147483889" r:id="rId8"/>
    <p:sldLayoutId id="2147483890" r:id="rId9"/>
    <p:sldLayoutId id="2147483891" r:id="rId10"/>
    <p:sldLayoutId id="2147483892" r:id="rId11"/>
  </p:sldLayoutIdLst>
  <p:hf hdr="0" ftr="0" dt="0"/>
  <p:txStyles>
    <p:titleStyle>
      <a:lvl1pPr algn="l" rtl="0" eaLnBrk="0" fontAlgn="base" hangingPunct="0">
        <a:spcBef>
          <a:spcPct val="0"/>
        </a:spcBef>
        <a:spcAft>
          <a:spcPct val="0"/>
        </a:spcAft>
        <a:defRPr sz="4100" b="1" kern="1200">
          <a:solidFill>
            <a:schemeClr val="tx2"/>
          </a:solidFill>
          <a:effectLst>
            <a:outerShdw blurRad="31750" dist="25400" dir="5400000" algn="tl" rotWithShape="0">
              <a:srgbClr val="000000">
                <a:alpha val="25000"/>
              </a:srgbClr>
            </a:outerShdw>
          </a:effectLst>
          <a:latin typeface="+mj-lt"/>
          <a:ea typeface="+mj-ea"/>
          <a:cs typeface="+mj-cs"/>
        </a:defRPr>
      </a:lvl1pPr>
      <a:lvl2pPr algn="l" rtl="0" eaLnBrk="0" fontAlgn="base" hangingPunct="0">
        <a:spcBef>
          <a:spcPct val="0"/>
        </a:spcBef>
        <a:spcAft>
          <a:spcPct val="0"/>
        </a:spcAft>
        <a:defRPr sz="4100" b="1">
          <a:solidFill>
            <a:schemeClr val="tx2"/>
          </a:solidFill>
          <a:latin typeface="Lucida Sans Unicode" pitchFamily="34" charset="0"/>
        </a:defRPr>
      </a:lvl2pPr>
      <a:lvl3pPr algn="l" rtl="0" eaLnBrk="0" fontAlgn="base" hangingPunct="0">
        <a:spcBef>
          <a:spcPct val="0"/>
        </a:spcBef>
        <a:spcAft>
          <a:spcPct val="0"/>
        </a:spcAft>
        <a:defRPr sz="4100" b="1">
          <a:solidFill>
            <a:schemeClr val="tx2"/>
          </a:solidFill>
          <a:latin typeface="Lucida Sans Unicode" pitchFamily="34" charset="0"/>
        </a:defRPr>
      </a:lvl3pPr>
      <a:lvl4pPr algn="l" rtl="0" eaLnBrk="0" fontAlgn="base" hangingPunct="0">
        <a:spcBef>
          <a:spcPct val="0"/>
        </a:spcBef>
        <a:spcAft>
          <a:spcPct val="0"/>
        </a:spcAft>
        <a:defRPr sz="4100" b="1">
          <a:solidFill>
            <a:schemeClr val="tx2"/>
          </a:solidFill>
          <a:latin typeface="Lucida Sans Unicode" pitchFamily="34" charset="0"/>
        </a:defRPr>
      </a:lvl4pPr>
      <a:lvl5pPr algn="l" rtl="0" eaLnBrk="0" fontAlgn="base" hangingPunct="0">
        <a:spcBef>
          <a:spcPct val="0"/>
        </a:spcBef>
        <a:spcAft>
          <a:spcPct val="0"/>
        </a:spcAft>
        <a:defRPr sz="4100" b="1">
          <a:solidFill>
            <a:schemeClr val="tx2"/>
          </a:solidFill>
          <a:latin typeface="Lucida Sans Unicode" pitchFamily="34" charset="0"/>
        </a:defRPr>
      </a:lvl5pPr>
      <a:lvl6pPr marL="457200" algn="l" rtl="0" fontAlgn="base">
        <a:spcBef>
          <a:spcPct val="0"/>
        </a:spcBef>
        <a:spcAft>
          <a:spcPct val="0"/>
        </a:spcAft>
        <a:defRPr sz="4100" b="1">
          <a:solidFill>
            <a:schemeClr val="tx2"/>
          </a:solidFill>
          <a:latin typeface="Lucida Sans Unicode" pitchFamily="34" charset="0"/>
        </a:defRPr>
      </a:lvl6pPr>
      <a:lvl7pPr marL="914400" algn="l" rtl="0" fontAlgn="base">
        <a:spcBef>
          <a:spcPct val="0"/>
        </a:spcBef>
        <a:spcAft>
          <a:spcPct val="0"/>
        </a:spcAft>
        <a:defRPr sz="4100" b="1">
          <a:solidFill>
            <a:schemeClr val="tx2"/>
          </a:solidFill>
          <a:latin typeface="Lucida Sans Unicode" pitchFamily="34" charset="0"/>
        </a:defRPr>
      </a:lvl7pPr>
      <a:lvl8pPr marL="1371600" algn="l" rtl="0" fontAlgn="base">
        <a:spcBef>
          <a:spcPct val="0"/>
        </a:spcBef>
        <a:spcAft>
          <a:spcPct val="0"/>
        </a:spcAft>
        <a:defRPr sz="4100" b="1">
          <a:solidFill>
            <a:schemeClr val="tx2"/>
          </a:solidFill>
          <a:latin typeface="Lucida Sans Unicode" pitchFamily="34" charset="0"/>
        </a:defRPr>
      </a:lvl8pPr>
      <a:lvl9pPr marL="1828800" algn="l" rtl="0" fontAlgn="base">
        <a:spcBef>
          <a:spcPct val="0"/>
        </a:spcBef>
        <a:spcAft>
          <a:spcPct val="0"/>
        </a:spcAft>
        <a:defRPr sz="4100" b="1">
          <a:solidFill>
            <a:schemeClr val="tx2"/>
          </a:solidFill>
          <a:latin typeface="Lucida Sans Unicode" pitchFamily="34" charset="0"/>
        </a:defRPr>
      </a:lvl9pPr>
      <a:extLst/>
    </p:titleStyle>
    <p:bodyStyle>
      <a:lvl1pPr marL="365125" indent="-255588" algn="l" rtl="0" eaLnBrk="0" fontAlgn="base" hangingPunct="0">
        <a:spcBef>
          <a:spcPts val="400"/>
        </a:spcBef>
        <a:spcAft>
          <a:spcPct val="0"/>
        </a:spcAft>
        <a:buClr>
          <a:schemeClr val="accent1"/>
        </a:buClr>
        <a:buSzPct val="68000"/>
        <a:buFont typeface="Wingdings 3" pitchFamily="18" charset="2"/>
        <a:buChar char=""/>
        <a:defRPr sz="2700" kern="1200">
          <a:solidFill>
            <a:schemeClr val="tx1"/>
          </a:solidFill>
          <a:latin typeface="+mn-lt"/>
          <a:ea typeface="+mn-ea"/>
          <a:cs typeface="+mn-cs"/>
        </a:defRPr>
      </a:lvl1pPr>
      <a:lvl2pPr marL="620713" indent="-228600" algn="l" rtl="0" eaLnBrk="0" fontAlgn="base" hangingPunct="0">
        <a:spcBef>
          <a:spcPts val="325"/>
        </a:spcBef>
        <a:spcAft>
          <a:spcPct val="0"/>
        </a:spcAft>
        <a:buClr>
          <a:schemeClr val="accent1"/>
        </a:buClr>
        <a:buFont typeface="Verdana" pitchFamily="34" charset="0"/>
        <a:buChar char="◦"/>
        <a:defRPr sz="2300" kern="1200">
          <a:solidFill>
            <a:schemeClr val="tx1"/>
          </a:solidFill>
          <a:latin typeface="+mn-lt"/>
          <a:ea typeface="+mn-ea"/>
          <a:cs typeface="+mn-cs"/>
        </a:defRPr>
      </a:lvl2pPr>
      <a:lvl3pPr marL="858838" indent="-228600" algn="l" rtl="0" eaLnBrk="0" fontAlgn="base" hangingPunct="0">
        <a:spcBef>
          <a:spcPts val="350"/>
        </a:spcBef>
        <a:spcAft>
          <a:spcPct val="0"/>
        </a:spcAft>
        <a:buClr>
          <a:schemeClr val="accent2"/>
        </a:buClr>
        <a:buSzPct val="100000"/>
        <a:buFont typeface="Wingdings 2" pitchFamily="18" charset="2"/>
        <a:buChar char=""/>
        <a:defRPr sz="2100" kern="1200">
          <a:solidFill>
            <a:schemeClr val="tx1"/>
          </a:solidFill>
          <a:latin typeface="+mn-lt"/>
          <a:ea typeface="+mn-ea"/>
          <a:cs typeface="+mn-cs"/>
        </a:defRPr>
      </a:lvl3pPr>
      <a:lvl4pPr marL="1143000" indent="-228600" algn="l" rtl="0" eaLnBrk="0" fontAlgn="base" hangingPunct="0">
        <a:spcBef>
          <a:spcPts val="350"/>
        </a:spcBef>
        <a:spcAft>
          <a:spcPct val="0"/>
        </a:spcAft>
        <a:buClr>
          <a:schemeClr val="accent2"/>
        </a:buClr>
        <a:buFont typeface="Wingdings 2" pitchFamily="18" charset="2"/>
        <a:buChar char=""/>
        <a:defRPr sz="1900" kern="1200">
          <a:solidFill>
            <a:schemeClr val="tx1"/>
          </a:solidFill>
          <a:latin typeface="+mn-lt"/>
          <a:ea typeface="+mn-ea"/>
          <a:cs typeface="+mn-cs"/>
        </a:defRPr>
      </a:lvl4pPr>
      <a:lvl5pPr marL="1371600" indent="-228600" algn="l" rtl="0" eaLnBrk="0" fontAlgn="base" hangingPunct="0">
        <a:spcBef>
          <a:spcPts val="350"/>
        </a:spcBef>
        <a:spcAft>
          <a:spcPct val="0"/>
        </a:spcAft>
        <a:buClr>
          <a:schemeClr val="accent2"/>
        </a:buClr>
        <a:buFont typeface="Wingdings 2" pitchFamily="18" charset="2"/>
        <a:buChar char=""/>
        <a:defRPr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w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6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cid:3287383400_2177562" TargetMode="Externa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Subtitle 2"/>
          <p:cNvSpPr>
            <a:spLocks noGrp="1"/>
          </p:cNvSpPr>
          <p:nvPr>
            <p:ph idx="1"/>
          </p:nvPr>
        </p:nvSpPr>
        <p:spPr>
          <a:xfrm>
            <a:off x="609600" y="1447800"/>
            <a:ext cx="8229600" cy="4525962"/>
          </a:xfrm>
          <a:prstGeom prst="round2DiagRect">
            <a:avLst/>
          </a:prstGeom>
          <a:solidFill>
            <a:schemeClr val="bg1">
              <a:alpha val="90000"/>
            </a:schemeClr>
          </a:solidFill>
          <a:ln>
            <a:miter lim="800000"/>
            <a:headEnd/>
            <a:tailEnd/>
          </a:ln>
        </p:spPr>
        <p:txBody>
          <a:bodyPr rtlCol="0" anchor="ctr">
            <a:normAutofit/>
          </a:bodyPr>
          <a:lstStyle/>
          <a:p>
            <a:pPr algn="r" fontAlgn="auto">
              <a:spcBef>
                <a:spcPct val="0"/>
              </a:spcBef>
              <a:spcAft>
                <a:spcPts val="0"/>
              </a:spcAft>
              <a:buFont typeface="Arial" pitchFamily="34" charset="0"/>
              <a:buNone/>
              <a:defRPr/>
            </a:pPr>
            <a:r>
              <a:rPr lang="en-US" b="1" dirty="0" smtClean="0">
                <a:solidFill>
                  <a:schemeClr val="tx2"/>
                </a:solidFill>
                <a:effectLst>
                  <a:outerShdw blurRad="31750" dist="25400" dir="5400000" algn="tl" rotWithShape="0">
                    <a:srgbClr val="000000">
                      <a:alpha val="25000"/>
                    </a:srgbClr>
                  </a:outerShdw>
                </a:effectLst>
                <a:ea typeface="+mj-ea"/>
                <a:cs typeface="Lucida Sans Unicode" pitchFamily="34" charset="0"/>
              </a:rPr>
              <a:t>  Chapter </a:t>
            </a:r>
            <a:r>
              <a:rPr lang="en-US" b="1" dirty="0">
                <a:solidFill>
                  <a:schemeClr val="tx2"/>
                </a:solidFill>
                <a:effectLst>
                  <a:outerShdw blurRad="31750" dist="25400" dir="5400000" algn="tl" rotWithShape="0">
                    <a:srgbClr val="000000">
                      <a:alpha val="25000"/>
                    </a:srgbClr>
                  </a:outerShdw>
                </a:effectLst>
                <a:ea typeface="+mj-ea"/>
                <a:cs typeface="Lucida Sans Unicode" pitchFamily="34" charset="0"/>
              </a:rPr>
              <a:t>3</a:t>
            </a:r>
          </a:p>
        </p:txBody>
      </p:sp>
      <p:sp>
        <p:nvSpPr>
          <p:cNvPr id="7" name="Title 1"/>
          <p:cNvSpPr>
            <a:spLocks noGrp="1"/>
          </p:cNvSpPr>
          <p:nvPr>
            <p:ph type="title"/>
          </p:nvPr>
        </p:nvSpPr>
        <p:spPr>
          <a:xfrm>
            <a:off x="381000" y="2286000"/>
            <a:ext cx="8229600" cy="1143000"/>
          </a:xfrm>
          <a:prstGeom prst="round2DiagRect">
            <a:avLst/>
          </a:prstGeom>
          <a:solidFill>
            <a:schemeClr val="bg1">
              <a:alpha val="90000"/>
            </a:schemeClr>
          </a:solidFill>
        </p:spPr>
        <p:txBody>
          <a:bodyPr rtlCol="0"/>
          <a:lstStyle/>
          <a:p>
            <a:pPr algn="r" fontAlgn="auto">
              <a:spcAft>
                <a:spcPts val="0"/>
              </a:spcAft>
              <a:defRPr/>
            </a:pPr>
            <a:r>
              <a:rPr lang="en-US" sz="4800" dirty="0" smtClean="0">
                <a:cs typeface="Lucida Sans Unicode" pitchFamily="34" charset="0"/>
              </a:rPr>
              <a:t>Cryptography</a:t>
            </a:r>
            <a:endParaRPr lang="en-US" sz="4800" dirty="0">
              <a:cs typeface="Lucida Sans Unicode" pitchFamily="34" charset="0"/>
            </a:endParaRPr>
          </a:p>
        </p:txBody>
      </p:sp>
      <p:sp>
        <p:nvSpPr>
          <p:cNvPr id="12" name="Title 1"/>
          <p:cNvSpPr txBox="1">
            <a:spLocks/>
          </p:cNvSpPr>
          <p:nvPr/>
        </p:nvSpPr>
        <p:spPr>
          <a:xfrm>
            <a:off x="152400" y="381000"/>
            <a:ext cx="8686800" cy="1143000"/>
          </a:xfrm>
          <a:prstGeom prst="round2DiagRect">
            <a:avLst/>
          </a:prstGeom>
          <a:solidFill>
            <a:schemeClr val="bg1">
              <a:alpha val="90000"/>
            </a:schemeClr>
          </a:solidFill>
        </p:spPr>
        <p:txBody>
          <a:bodyPr vert="horz" rtlCol="0" anchor="ctr">
            <a:normAutofit/>
            <a:scene3d>
              <a:camera prst="orthographicFront"/>
              <a:lightRig rig="soft" dir="t"/>
            </a:scene3d>
            <a:sp3d prstMaterial="softEdge">
              <a:bevelT w="25400" h="25400"/>
            </a:sp3d>
          </a:bodyPr>
          <a:lstStyle>
            <a:lvl1pPr algn="l" rtl="0" eaLnBrk="0" fontAlgn="base" hangingPunct="0">
              <a:spcBef>
                <a:spcPct val="0"/>
              </a:spcBef>
              <a:spcAft>
                <a:spcPct val="0"/>
              </a:spcAft>
              <a:defRPr sz="4100" b="1" kern="1200">
                <a:solidFill>
                  <a:schemeClr val="tx2"/>
                </a:solidFill>
                <a:effectLst>
                  <a:outerShdw blurRad="31750" dist="25400" dir="5400000" algn="tl" rotWithShape="0">
                    <a:srgbClr val="000000">
                      <a:alpha val="25000"/>
                    </a:srgbClr>
                  </a:outerShdw>
                </a:effectLst>
                <a:latin typeface="+mj-lt"/>
                <a:ea typeface="+mj-ea"/>
                <a:cs typeface="+mj-cs"/>
              </a:defRPr>
            </a:lvl1pPr>
            <a:lvl2pPr algn="l" rtl="0" eaLnBrk="0" fontAlgn="base" hangingPunct="0">
              <a:spcBef>
                <a:spcPct val="0"/>
              </a:spcBef>
              <a:spcAft>
                <a:spcPct val="0"/>
              </a:spcAft>
              <a:defRPr sz="4100" b="1">
                <a:solidFill>
                  <a:schemeClr val="tx2"/>
                </a:solidFill>
                <a:latin typeface="Lucida Sans Unicode" pitchFamily="34" charset="0"/>
              </a:defRPr>
            </a:lvl2pPr>
            <a:lvl3pPr algn="l" rtl="0" eaLnBrk="0" fontAlgn="base" hangingPunct="0">
              <a:spcBef>
                <a:spcPct val="0"/>
              </a:spcBef>
              <a:spcAft>
                <a:spcPct val="0"/>
              </a:spcAft>
              <a:defRPr sz="4100" b="1">
                <a:solidFill>
                  <a:schemeClr val="tx2"/>
                </a:solidFill>
                <a:latin typeface="Lucida Sans Unicode" pitchFamily="34" charset="0"/>
              </a:defRPr>
            </a:lvl3pPr>
            <a:lvl4pPr algn="l" rtl="0" eaLnBrk="0" fontAlgn="base" hangingPunct="0">
              <a:spcBef>
                <a:spcPct val="0"/>
              </a:spcBef>
              <a:spcAft>
                <a:spcPct val="0"/>
              </a:spcAft>
              <a:defRPr sz="4100" b="1">
                <a:solidFill>
                  <a:schemeClr val="tx2"/>
                </a:solidFill>
                <a:latin typeface="Lucida Sans Unicode" pitchFamily="34" charset="0"/>
              </a:defRPr>
            </a:lvl4pPr>
            <a:lvl5pPr algn="l" rtl="0" eaLnBrk="0" fontAlgn="base" hangingPunct="0">
              <a:spcBef>
                <a:spcPct val="0"/>
              </a:spcBef>
              <a:spcAft>
                <a:spcPct val="0"/>
              </a:spcAft>
              <a:defRPr sz="4100" b="1">
                <a:solidFill>
                  <a:schemeClr val="tx2"/>
                </a:solidFill>
                <a:latin typeface="Lucida Sans Unicode" pitchFamily="34" charset="0"/>
              </a:defRPr>
            </a:lvl5pPr>
            <a:lvl6pPr marL="457200" algn="l" rtl="0" fontAlgn="base">
              <a:spcBef>
                <a:spcPct val="0"/>
              </a:spcBef>
              <a:spcAft>
                <a:spcPct val="0"/>
              </a:spcAft>
              <a:defRPr sz="4100" b="1">
                <a:solidFill>
                  <a:schemeClr val="tx2"/>
                </a:solidFill>
                <a:latin typeface="Lucida Sans Unicode" pitchFamily="34" charset="0"/>
              </a:defRPr>
            </a:lvl6pPr>
            <a:lvl7pPr marL="914400" algn="l" rtl="0" fontAlgn="base">
              <a:spcBef>
                <a:spcPct val="0"/>
              </a:spcBef>
              <a:spcAft>
                <a:spcPct val="0"/>
              </a:spcAft>
              <a:defRPr sz="4100" b="1">
                <a:solidFill>
                  <a:schemeClr val="tx2"/>
                </a:solidFill>
                <a:latin typeface="Lucida Sans Unicode" pitchFamily="34" charset="0"/>
              </a:defRPr>
            </a:lvl7pPr>
            <a:lvl8pPr marL="1371600" algn="l" rtl="0" fontAlgn="base">
              <a:spcBef>
                <a:spcPct val="0"/>
              </a:spcBef>
              <a:spcAft>
                <a:spcPct val="0"/>
              </a:spcAft>
              <a:defRPr sz="4100" b="1">
                <a:solidFill>
                  <a:schemeClr val="tx2"/>
                </a:solidFill>
                <a:latin typeface="Lucida Sans Unicode" pitchFamily="34" charset="0"/>
              </a:defRPr>
            </a:lvl8pPr>
            <a:lvl9pPr marL="1828800" algn="l" rtl="0" fontAlgn="base">
              <a:spcBef>
                <a:spcPct val="0"/>
              </a:spcBef>
              <a:spcAft>
                <a:spcPct val="0"/>
              </a:spcAft>
              <a:defRPr sz="4100" b="1">
                <a:solidFill>
                  <a:schemeClr val="tx2"/>
                </a:solidFill>
                <a:latin typeface="Lucida Sans Unicode" pitchFamily="34" charset="0"/>
              </a:defRPr>
            </a:lvl9pPr>
            <a:extLst/>
          </a:lstStyle>
          <a:p>
            <a:pPr algn="ctr" fontAlgn="auto">
              <a:spcAft>
                <a:spcPts val="0"/>
              </a:spcAft>
              <a:defRPr/>
            </a:pPr>
            <a:r>
              <a:rPr lang="en-US" sz="3200" dirty="0" smtClean="0">
                <a:solidFill>
                  <a:srgbClr val="464646"/>
                </a:solidFill>
                <a:latin typeface="Lucida Sans Unicode"/>
                <a:cs typeface="Lucida Sans Unicode" pitchFamily="34" charset="0"/>
              </a:rPr>
              <a:t>Corporate Computer Security, 4</a:t>
            </a:r>
            <a:r>
              <a:rPr lang="en-US" sz="3200" baseline="30000" dirty="0" smtClean="0">
                <a:solidFill>
                  <a:srgbClr val="464646"/>
                </a:solidFill>
                <a:latin typeface="Lucida Sans Unicode"/>
                <a:cs typeface="Lucida Sans Unicode" pitchFamily="34" charset="0"/>
              </a:rPr>
              <a:t>th</a:t>
            </a:r>
            <a:r>
              <a:rPr lang="en-US" sz="3200" dirty="0" smtClean="0">
                <a:solidFill>
                  <a:srgbClr val="464646"/>
                </a:solidFill>
                <a:latin typeface="Lucida Sans Unicode"/>
                <a:cs typeface="Lucida Sans Unicode" pitchFamily="34" charset="0"/>
              </a:rPr>
              <a:t> Edition </a:t>
            </a:r>
          </a:p>
          <a:p>
            <a:pPr algn="ctr" fontAlgn="auto">
              <a:spcAft>
                <a:spcPts val="0"/>
              </a:spcAft>
              <a:defRPr/>
            </a:pPr>
            <a:r>
              <a:rPr lang="en-US" sz="2800" dirty="0" smtClean="0">
                <a:solidFill>
                  <a:srgbClr val="464646"/>
                </a:solidFill>
                <a:latin typeface="Lucida Sans Unicode"/>
                <a:cs typeface="Lucida Sans Unicode" pitchFamily="34" charset="0"/>
              </a:rPr>
              <a:t>Randall J. Boyle &amp; Raymond R. Panko</a:t>
            </a:r>
            <a:endParaRPr lang="en-US" sz="2800" dirty="0">
              <a:solidFill>
                <a:srgbClr val="464646"/>
              </a:solidFill>
              <a:latin typeface="Lucida Sans Unicode"/>
              <a:cs typeface="Lucida Sans Unicode" pitchFamily="34" charset="0"/>
            </a:endParaRPr>
          </a:p>
        </p:txBody>
      </p:sp>
    </p:spTree>
    <p:extLst>
      <p:ext uri="{BB962C8B-B14F-4D97-AF65-F5344CB8AC3E}">
        <p14:creationId xmlns:p14="http://schemas.microsoft.com/office/powerpoint/2010/main" val="710479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a:xfrm>
            <a:off x="304800" y="152400"/>
            <a:ext cx="3581400" cy="2590800"/>
          </a:xfrm>
        </p:spPr>
        <p:txBody>
          <a:bodyPr/>
          <a:lstStyle/>
          <a:p>
            <a:pPr eaLnBrk="1" fontAlgn="auto" hangingPunct="1">
              <a:spcAft>
                <a:spcPts val="0"/>
              </a:spcAft>
              <a:defRPr/>
            </a:pPr>
            <a:r>
              <a:rPr lang="en-US" sz="3200" dirty="0" smtClean="0"/>
              <a:t>3.1: Example Symmetric Key Cipher (Fig. 3-2)</a:t>
            </a:r>
            <a:endParaRPr lang="en-US" sz="3200" dirty="0"/>
          </a:p>
        </p:txBody>
      </p:sp>
      <p:graphicFrame>
        <p:nvGraphicFramePr>
          <p:cNvPr id="7" name="Table 6"/>
          <p:cNvGraphicFramePr>
            <a:graphicFrameLocks noGrp="1"/>
          </p:cNvGraphicFramePr>
          <p:nvPr/>
        </p:nvGraphicFramePr>
        <p:xfrm>
          <a:off x="4114800" y="381000"/>
          <a:ext cx="4419600" cy="5634044"/>
        </p:xfrm>
        <a:graphic>
          <a:graphicData uri="http://schemas.openxmlformats.org/drawingml/2006/table">
            <a:tbl>
              <a:tblPr/>
              <a:tblGrid>
                <a:gridCol w="1579563"/>
                <a:gridCol w="1285875"/>
                <a:gridCol w="1554162"/>
              </a:tblGrid>
              <a:tr h="433388">
                <a:tc>
                  <a:txBody>
                    <a:bodyPr/>
                    <a:lstStyle/>
                    <a:p>
                      <a:pPr marL="0" marR="0" lvl="0" indent="0" algn="ctr" defTabSz="914400" rtl="0" eaLnBrk="1" fontAlgn="base" latinLnBrk="0" hangingPunct="0">
                        <a:lnSpc>
                          <a:spcPct val="100000"/>
                        </a:lnSpc>
                        <a:spcBef>
                          <a:spcPts val="300"/>
                        </a:spcBef>
                        <a:spcAft>
                          <a:spcPts val="300"/>
                        </a:spcAft>
                        <a:buClrTx/>
                        <a:buSzTx/>
                        <a:buFontTx/>
                        <a:buNone/>
                        <a:tabLst/>
                      </a:pPr>
                      <a:r>
                        <a:rPr kumimoji="0" lang="en-US" sz="1500" b="1" i="0" u="none" strike="noStrike" cap="none" normalizeH="0" baseline="0" smtClean="0">
                          <a:ln>
                            <a:noFill/>
                          </a:ln>
                          <a:solidFill>
                            <a:srgbClr val="FFFFFF"/>
                          </a:solidFill>
                          <a:effectLst/>
                          <a:latin typeface="Arial" charset="0"/>
                          <a:cs typeface="Times New Roman" pitchFamily="18" charset="0"/>
                        </a:rPr>
                        <a:t>Plaintext</a:t>
                      </a:r>
                      <a:endParaRPr kumimoji="0" lang="en-US" sz="1500" b="0" i="0" u="none" strike="noStrike" cap="none" normalizeH="0" baseline="0" smtClean="0">
                        <a:ln>
                          <a:noFill/>
                        </a:ln>
                        <a:solidFill>
                          <a:schemeClr val="tx1"/>
                        </a:solidFill>
                        <a:effectLst/>
                        <a:latin typeface="Arial" charset="0"/>
                        <a:cs typeface="Times New Roman" pitchFamily="18" charset="0"/>
                      </a:endParaRPr>
                    </a:p>
                  </a:txBody>
                  <a:tcPr marL="131405" marR="131405" marT="0" marB="0" horzOverflow="overflow">
                    <a:lnL w="19050" cap="flat" cmpd="sng" algn="ctr">
                      <a:solidFill>
                        <a:srgbClr val="000000"/>
                      </a:solidFill>
                      <a:prstDash val="solid"/>
                      <a:round/>
                      <a:headEnd type="none" w="med" len="med"/>
                      <a:tailEnd type="none" w="med" len="med"/>
                    </a:lnL>
                    <a:lnR>
                      <a:noFill/>
                    </a:lnR>
                    <a:lnT w="19050" cap="flat" cmpd="sng" algn="ctr">
                      <a:solidFill>
                        <a:srgbClr val="000000"/>
                      </a:solidFill>
                      <a:prstDash val="solid"/>
                      <a:round/>
                      <a:headEnd type="none" w="med" len="med"/>
                      <a:tailEnd type="none" w="med" len="med"/>
                    </a:lnT>
                    <a:lnB>
                      <a:noFill/>
                    </a:lnB>
                    <a:lnTlToBr>
                      <a:noFill/>
                    </a:lnTlToBr>
                    <a:lnBlToTr>
                      <a:noFill/>
                    </a:lnBlToTr>
                    <a:solidFill>
                      <a:srgbClr val="7F7F7F"/>
                    </a:solidFill>
                  </a:tcPr>
                </a:tc>
                <a:tc>
                  <a:txBody>
                    <a:bodyPr/>
                    <a:lstStyle/>
                    <a:p>
                      <a:pPr marL="0" marR="0" lvl="0" indent="0" algn="ctr" defTabSz="914400" rtl="0" eaLnBrk="1" fontAlgn="base" latinLnBrk="0" hangingPunct="0">
                        <a:lnSpc>
                          <a:spcPct val="100000"/>
                        </a:lnSpc>
                        <a:spcBef>
                          <a:spcPts val="300"/>
                        </a:spcBef>
                        <a:spcAft>
                          <a:spcPts val="300"/>
                        </a:spcAft>
                        <a:buClrTx/>
                        <a:buSzTx/>
                        <a:buFontTx/>
                        <a:buNone/>
                        <a:tabLst/>
                      </a:pPr>
                      <a:r>
                        <a:rPr kumimoji="0" lang="en-US" sz="1500" b="1" i="0" u="none" strike="noStrike" cap="none" normalizeH="0" baseline="0" smtClean="0">
                          <a:ln>
                            <a:noFill/>
                          </a:ln>
                          <a:solidFill>
                            <a:srgbClr val="FFFFFF"/>
                          </a:solidFill>
                          <a:effectLst/>
                          <a:latin typeface="Arial" charset="0"/>
                          <a:cs typeface="Times New Roman" pitchFamily="18" charset="0"/>
                        </a:rPr>
                        <a:t>Key</a:t>
                      </a:r>
                      <a:endParaRPr kumimoji="0" lang="en-US" sz="1500" b="0" i="0" u="none" strike="noStrike" cap="none" normalizeH="0" baseline="0" smtClean="0">
                        <a:ln>
                          <a:noFill/>
                        </a:ln>
                        <a:solidFill>
                          <a:schemeClr val="tx1"/>
                        </a:solidFill>
                        <a:effectLst/>
                        <a:latin typeface="Arial" charset="0"/>
                        <a:cs typeface="Times New Roman" pitchFamily="18" charset="0"/>
                      </a:endParaRPr>
                    </a:p>
                  </a:txBody>
                  <a:tcPr marL="131405" marR="131405" marT="0" marB="0" horzOverflow="overflow">
                    <a:lnL>
                      <a:noFill/>
                    </a:lnL>
                    <a:lnR>
                      <a:noFill/>
                    </a:lnR>
                    <a:lnT w="19050" cap="flat" cmpd="sng" algn="ctr">
                      <a:solidFill>
                        <a:srgbClr val="000000"/>
                      </a:solidFill>
                      <a:prstDash val="solid"/>
                      <a:round/>
                      <a:headEnd type="none" w="med" len="med"/>
                      <a:tailEnd type="none" w="med" len="med"/>
                    </a:lnT>
                    <a:lnB>
                      <a:noFill/>
                    </a:lnB>
                    <a:lnTlToBr>
                      <a:noFill/>
                    </a:lnTlToBr>
                    <a:lnBlToTr>
                      <a:noFill/>
                    </a:lnBlToTr>
                    <a:solidFill>
                      <a:srgbClr val="7F7F7F"/>
                    </a:solidFill>
                  </a:tcPr>
                </a:tc>
                <a:tc>
                  <a:txBody>
                    <a:bodyPr/>
                    <a:lstStyle/>
                    <a:p>
                      <a:pPr marL="0" marR="0" lvl="0" indent="0" algn="ctr" defTabSz="914400" rtl="0" eaLnBrk="1" fontAlgn="base" latinLnBrk="0" hangingPunct="0">
                        <a:lnSpc>
                          <a:spcPct val="100000"/>
                        </a:lnSpc>
                        <a:spcBef>
                          <a:spcPts val="300"/>
                        </a:spcBef>
                        <a:spcAft>
                          <a:spcPts val="300"/>
                        </a:spcAft>
                        <a:buClrTx/>
                        <a:buSzTx/>
                        <a:buFontTx/>
                        <a:buNone/>
                        <a:tabLst/>
                      </a:pPr>
                      <a:r>
                        <a:rPr kumimoji="0" lang="en-US" sz="1500" b="1" i="0" u="none" strike="noStrike" cap="none" normalizeH="0" baseline="0" smtClean="0">
                          <a:ln>
                            <a:noFill/>
                          </a:ln>
                          <a:solidFill>
                            <a:srgbClr val="FFFFFF"/>
                          </a:solidFill>
                          <a:effectLst/>
                          <a:latin typeface="Arial" charset="0"/>
                          <a:cs typeface="Times New Roman" pitchFamily="18" charset="0"/>
                        </a:rPr>
                        <a:t>Ciphertext</a:t>
                      </a:r>
                      <a:endParaRPr kumimoji="0" lang="en-US" sz="1500" b="0" i="0" u="none" strike="noStrike" cap="none" normalizeH="0" baseline="0" smtClean="0">
                        <a:ln>
                          <a:noFill/>
                        </a:ln>
                        <a:solidFill>
                          <a:schemeClr val="tx1"/>
                        </a:solidFill>
                        <a:effectLst/>
                        <a:latin typeface="Arial" charset="0"/>
                        <a:cs typeface="Times New Roman" pitchFamily="18" charset="0"/>
                      </a:endParaRPr>
                    </a:p>
                  </a:txBody>
                  <a:tcPr marL="131405" marR="131405" marT="0" marB="0" horzOverflow="overflow">
                    <a:lnL>
                      <a:noFill/>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a:noFill/>
                    </a:lnB>
                    <a:lnTlToBr>
                      <a:noFill/>
                    </a:lnTlToBr>
                    <a:lnBlToTr>
                      <a:noFill/>
                    </a:lnBlToTr>
                    <a:solidFill>
                      <a:srgbClr val="7F7F7F"/>
                    </a:solidFill>
                  </a:tcPr>
                </a:tc>
              </a:tr>
              <a:tr h="433388">
                <a:tc>
                  <a:txBody>
                    <a:bodyPr/>
                    <a:lstStyle/>
                    <a:p>
                      <a:pPr marL="0" marR="0" lvl="0" indent="0" algn="ctr" defTabSz="914400" rtl="0" eaLnBrk="1" fontAlgn="base" latinLnBrk="0" hangingPunct="0">
                        <a:lnSpc>
                          <a:spcPct val="100000"/>
                        </a:lnSpc>
                        <a:spcBef>
                          <a:spcPts val="300"/>
                        </a:spcBef>
                        <a:spcAft>
                          <a:spcPts val="300"/>
                        </a:spcAft>
                        <a:buClrTx/>
                        <a:buSzTx/>
                        <a:buFontTx/>
                        <a:buNone/>
                        <a:tabLst/>
                      </a:pPr>
                      <a:r>
                        <a:rPr kumimoji="0" lang="en-US" sz="2400" b="0" i="0" u="none" strike="noStrike" cap="none" normalizeH="0" baseline="0" smtClean="0">
                          <a:ln>
                            <a:noFill/>
                          </a:ln>
                          <a:solidFill>
                            <a:schemeClr val="tx1"/>
                          </a:solidFill>
                          <a:effectLst/>
                          <a:latin typeface="Arial" charset="0"/>
                          <a:cs typeface="Times New Roman" pitchFamily="18" charset="0"/>
                        </a:rPr>
                        <a:t>n</a:t>
                      </a:r>
                    </a:p>
                  </a:txBody>
                  <a:tcPr marL="131405" marR="131405" marT="0" marB="0" horzOverflow="overflow">
                    <a:lnL w="19050"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914400" rtl="0" eaLnBrk="1" fontAlgn="base" latinLnBrk="0" hangingPunct="0">
                        <a:lnSpc>
                          <a:spcPct val="100000"/>
                        </a:lnSpc>
                        <a:spcBef>
                          <a:spcPts val="300"/>
                        </a:spcBef>
                        <a:spcAft>
                          <a:spcPts val="300"/>
                        </a:spcAft>
                        <a:buClrTx/>
                        <a:buSzTx/>
                        <a:buFontTx/>
                        <a:buNone/>
                        <a:tabLst/>
                      </a:pPr>
                      <a:r>
                        <a:rPr kumimoji="0" lang="en-US" sz="2400" b="0" i="0" u="none" strike="noStrike" cap="none" normalizeH="0" baseline="0" smtClean="0">
                          <a:ln>
                            <a:noFill/>
                          </a:ln>
                          <a:solidFill>
                            <a:schemeClr val="tx1"/>
                          </a:solidFill>
                          <a:effectLst/>
                          <a:latin typeface="Arial" charset="0"/>
                          <a:cs typeface="Times New Roman" pitchFamily="18" charset="0"/>
                        </a:rPr>
                        <a:t>4</a:t>
                      </a:r>
                    </a:p>
                  </a:txBody>
                  <a:tcPr marL="131405" marR="131405" marT="0" marB="0"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0">
                        <a:lnSpc>
                          <a:spcPct val="100000"/>
                        </a:lnSpc>
                        <a:spcBef>
                          <a:spcPts val="300"/>
                        </a:spcBef>
                        <a:spcAft>
                          <a:spcPts val="300"/>
                        </a:spcAft>
                        <a:buClrTx/>
                        <a:buSzTx/>
                        <a:buFontTx/>
                        <a:buNone/>
                        <a:tabLst/>
                      </a:pPr>
                      <a:r>
                        <a:rPr kumimoji="0" lang="en-US" sz="2400" b="0" i="0" u="none" strike="noStrike" cap="none" normalizeH="0" baseline="0" smtClean="0">
                          <a:ln>
                            <a:noFill/>
                          </a:ln>
                          <a:solidFill>
                            <a:schemeClr val="tx1"/>
                          </a:solidFill>
                          <a:effectLst/>
                          <a:latin typeface="Arial" charset="0"/>
                          <a:cs typeface="Times New Roman" pitchFamily="18" charset="0"/>
                        </a:rPr>
                        <a:t>r</a:t>
                      </a:r>
                    </a:p>
                  </a:txBody>
                  <a:tcPr marL="131405" marR="131405" marT="0" marB="0" horzOverflow="overflow">
                    <a:lnL>
                      <a:noFill/>
                    </a:lnL>
                    <a:lnR w="19050" cap="flat" cmpd="sng" algn="ctr">
                      <a:solidFill>
                        <a:srgbClr val="000000"/>
                      </a:solidFill>
                      <a:prstDash val="solid"/>
                      <a:round/>
                      <a:headEnd type="none" w="med" len="med"/>
                      <a:tailEnd type="none" w="med" len="med"/>
                    </a:lnR>
                    <a:lnT>
                      <a:noFill/>
                    </a:lnT>
                    <a:lnB>
                      <a:noFill/>
                    </a:lnB>
                    <a:lnTlToBr>
                      <a:noFill/>
                    </a:lnTlToBr>
                    <a:lnBlToTr>
                      <a:noFill/>
                    </a:lnBlToTr>
                    <a:noFill/>
                  </a:tcPr>
                </a:tc>
              </a:tr>
              <a:tr h="433388">
                <a:tc>
                  <a:txBody>
                    <a:bodyPr/>
                    <a:lstStyle/>
                    <a:p>
                      <a:pPr marL="0" marR="0" lvl="0" indent="0" algn="ctr" defTabSz="914400" rtl="0" eaLnBrk="1" fontAlgn="base" latinLnBrk="0" hangingPunct="0">
                        <a:lnSpc>
                          <a:spcPct val="100000"/>
                        </a:lnSpc>
                        <a:spcBef>
                          <a:spcPts val="300"/>
                        </a:spcBef>
                        <a:spcAft>
                          <a:spcPts val="300"/>
                        </a:spcAft>
                        <a:buClrTx/>
                        <a:buSzTx/>
                        <a:buFontTx/>
                        <a:buNone/>
                        <a:tabLst/>
                      </a:pPr>
                      <a:r>
                        <a:rPr kumimoji="0" lang="en-US" sz="2400" b="0" i="0" u="none" strike="noStrike" cap="none" normalizeH="0" baseline="0" smtClean="0">
                          <a:ln>
                            <a:noFill/>
                          </a:ln>
                          <a:solidFill>
                            <a:schemeClr val="tx1"/>
                          </a:solidFill>
                          <a:effectLst/>
                          <a:latin typeface="Arial" charset="0"/>
                          <a:cs typeface="Times New Roman" pitchFamily="18" charset="0"/>
                        </a:rPr>
                        <a:t>o</a:t>
                      </a:r>
                    </a:p>
                  </a:txBody>
                  <a:tcPr marL="131405" marR="131405" marT="0" marB="0" horzOverflow="overflow">
                    <a:lnL w="19050"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914400" rtl="0" eaLnBrk="1" fontAlgn="base" latinLnBrk="0" hangingPunct="0">
                        <a:lnSpc>
                          <a:spcPct val="100000"/>
                        </a:lnSpc>
                        <a:spcBef>
                          <a:spcPts val="300"/>
                        </a:spcBef>
                        <a:spcAft>
                          <a:spcPts val="300"/>
                        </a:spcAft>
                        <a:buClrTx/>
                        <a:buSzTx/>
                        <a:buFontTx/>
                        <a:buNone/>
                        <a:tabLst/>
                      </a:pPr>
                      <a:r>
                        <a:rPr kumimoji="0" lang="en-US" sz="2400" b="0" i="0" u="none" strike="noStrike" cap="none" normalizeH="0" baseline="0" smtClean="0">
                          <a:ln>
                            <a:noFill/>
                          </a:ln>
                          <a:solidFill>
                            <a:schemeClr val="tx1"/>
                          </a:solidFill>
                          <a:effectLst/>
                          <a:latin typeface="Arial" charset="0"/>
                          <a:cs typeface="Times New Roman" pitchFamily="18" charset="0"/>
                        </a:rPr>
                        <a:t>8</a:t>
                      </a:r>
                    </a:p>
                  </a:txBody>
                  <a:tcPr marL="131405" marR="131405" marT="0" marB="0"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0">
                        <a:lnSpc>
                          <a:spcPct val="100000"/>
                        </a:lnSpc>
                        <a:spcBef>
                          <a:spcPts val="300"/>
                        </a:spcBef>
                        <a:spcAft>
                          <a:spcPts val="300"/>
                        </a:spcAft>
                        <a:buClrTx/>
                        <a:buSzTx/>
                        <a:buFontTx/>
                        <a:buNone/>
                        <a:tabLst/>
                      </a:pPr>
                      <a:r>
                        <a:rPr kumimoji="0" lang="en-US" sz="2400" b="0" i="0" u="none" strike="noStrike" cap="none" normalizeH="0" baseline="0" smtClean="0">
                          <a:ln>
                            <a:noFill/>
                          </a:ln>
                          <a:solidFill>
                            <a:schemeClr val="tx1"/>
                          </a:solidFill>
                          <a:effectLst/>
                          <a:latin typeface="Arial" charset="0"/>
                          <a:cs typeface="Times New Roman" pitchFamily="18" charset="0"/>
                        </a:rPr>
                        <a:t>w</a:t>
                      </a:r>
                    </a:p>
                  </a:txBody>
                  <a:tcPr marL="131405" marR="131405" marT="0" marB="0" horzOverflow="overflow">
                    <a:lnL>
                      <a:noFill/>
                    </a:lnL>
                    <a:lnR w="19050" cap="flat" cmpd="sng" algn="ctr">
                      <a:solidFill>
                        <a:srgbClr val="000000"/>
                      </a:solidFill>
                      <a:prstDash val="solid"/>
                      <a:round/>
                      <a:headEnd type="none" w="med" len="med"/>
                      <a:tailEnd type="none" w="med" len="med"/>
                    </a:lnR>
                    <a:lnT>
                      <a:noFill/>
                    </a:lnT>
                    <a:lnB>
                      <a:noFill/>
                    </a:lnB>
                    <a:lnTlToBr>
                      <a:noFill/>
                    </a:lnTlToBr>
                    <a:lnBlToTr>
                      <a:noFill/>
                    </a:lnBlToTr>
                    <a:noFill/>
                  </a:tcPr>
                </a:tc>
              </a:tr>
              <a:tr h="433388">
                <a:tc>
                  <a:txBody>
                    <a:bodyPr/>
                    <a:lstStyle/>
                    <a:p>
                      <a:pPr marL="0" marR="0" lvl="0" indent="0" algn="ctr" defTabSz="914400" rtl="0" eaLnBrk="1" fontAlgn="base" latinLnBrk="0" hangingPunct="0">
                        <a:lnSpc>
                          <a:spcPct val="100000"/>
                        </a:lnSpc>
                        <a:spcBef>
                          <a:spcPts val="300"/>
                        </a:spcBef>
                        <a:spcAft>
                          <a:spcPts val="300"/>
                        </a:spcAft>
                        <a:buClrTx/>
                        <a:buSzTx/>
                        <a:buFontTx/>
                        <a:buNone/>
                        <a:tabLst/>
                      </a:pPr>
                      <a:r>
                        <a:rPr kumimoji="0" lang="en-US" sz="2400" b="0" i="0" u="none" strike="noStrike" cap="none" normalizeH="0" baseline="0" smtClean="0">
                          <a:ln>
                            <a:noFill/>
                          </a:ln>
                          <a:solidFill>
                            <a:schemeClr val="tx1"/>
                          </a:solidFill>
                          <a:effectLst/>
                          <a:latin typeface="Arial" charset="0"/>
                          <a:cs typeface="Times New Roman" pitchFamily="18" charset="0"/>
                        </a:rPr>
                        <a:t>w</a:t>
                      </a:r>
                    </a:p>
                  </a:txBody>
                  <a:tcPr marL="131405" marR="131405" marT="0" marB="0" horzOverflow="overflow">
                    <a:lnL w="19050"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914400" rtl="0" eaLnBrk="1" fontAlgn="base" latinLnBrk="0" hangingPunct="0">
                        <a:lnSpc>
                          <a:spcPct val="100000"/>
                        </a:lnSpc>
                        <a:spcBef>
                          <a:spcPts val="300"/>
                        </a:spcBef>
                        <a:spcAft>
                          <a:spcPts val="300"/>
                        </a:spcAft>
                        <a:buClrTx/>
                        <a:buSzTx/>
                        <a:buFontTx/>
                        <a:buNone/>
                        <a:tabLst/>
                      </a:pPr>
                      <a:r>
                        <a:rPr kumimoji="0" lang="en-US" sz="2400" b="0" i="0" u="none" strike="noStrike" cap="none" normalizeH="0" baseline="0" smtClean="0">
                          <a:ln>
                            <a:noFill/>
                          </a:ln>
                          <a:solidFill>
                            <a:schemeClr val="tx1"/>
                          </a:solidFill>
                          <a:effectLst/>
                          <a:latin typeface="Arial" charset="0"/>
                          <a:cs typeface="Times New Roman" pitchFamily="18" charset="0"/>
                        </a:rPr>
                        <a:t>15</a:t>
                      </a:r>
                    </a:p>
                  </a:txBody>
                  <a:tcPr marL="131405" marR="131405" marT="0" marB="0"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0">
                        <a:lnSpc>
                          <a:spcPct val="100000"/>
                        </a:lnSpc>
                        <a:spcBef>
                          <a:spcPts val="300"/>
                        </a:spcBef>
                        <a:spcAft>
                          <a:spcPts val="300"/>
                        </a:spcAft>
                        <a:buClrTx/>
                        <a:buSzTx/>
                        <a:buFontTx/>
                        <a:buNone/>
                        <a:tabLst/>
                      </a:pPr>
                      <a:r>
                        <a:rPr kumimoji="0" lang="en-US" sz="2400" b="0" i="0" u="none" strike="noStrike" cap="none" normalizeH="0" baseline="0" smtClean="0">
                          <a:ln>
                            <a:noFill/>
                          </a:ln>
                          <a:solidFill>
                            <a:schemeClr val="tx1"/>
                          </a:solidFill>
                          <a:effectLst/>
                          <a:latin typeface="Arial" charset="0"/>
                          <a:cs typeface="Times New Roman" pitchFamily="18" charset="0"/>
                        </a:rPr>
                        <a:t>l</a:t>
                      </a:r>
                    </a:p>
                  </a:txBody>
                  <a:tcPr marL="131405" marR="131405" marT="0" marB="0" horzOverflow="overflow">
                    <a:lnL>
                      <a:noFill/>
                    </a:lnL>
                    <a:lnR w="19050" cap="flat" cmpd="sng" algn="ctr">
                      <a:solidFill>
                        <a:srgbClr val="000000"/>
                      </a:solidFill>
                      <a:prstDash val="solid"/>
                      <a:round/>
                      <a:headEnd type="none" w="med" len="med"/>
                      <a:tailEnd type="none" w="med" len="med"/>
                    </a:lnR>
                    <a:lnT>
                      <a:noFill/>
                    </a:lnT>
                    <a:lnB>
                      <a:noFill/>
                    </a:lnB>
                    <a:lnTlToBr>
                      <a:noFill/>
                    </a:lnTlToBr>
                    <a:lnBlToTr>
                      <a:noFill/>
                    </a:lnBlToTr>
                    <a:noFill/>
                  </a:tcPr>
                </a:tc>
              </a:tr>
              <a:tr h="433388">
                <a:tc>
                  <a:txBody>
                    <a:bodyPr/>
                    <a:lstStyle/>
                    <a:p>
                      <a:pPr marL="0" marR="0" lvl="0" indent="0" algn="ctr" defTabSz="914400" rtl="0" eaLnBrk="1" fontAlgn="base" latinLnBrk="0" hangingPunct="0">
                        <a:lnSpc>
                          <a:spcPct val="100000"/>
                        </a:lnSpc>
                        <a:spcBef>
                          <a:spcPts val="300"/>
                        </a:spcBef>
                        <a:spcAft>
                          <a:spcPts val="300"/>
                        </a:spcAft>
                        <a:buClrTx/>
                        <a:buSzTx/>
                        <a:buFontTx/>
                        <a:buNone/>
                        <a:tabLst/>
                      </a:pPr>
                      <a:r>
                        <a:rPr kumimoji="0" lang="en-US" sz="2400" b="0" i="0" u="none" strike="noStrike" cap="none" normalizeH="0" baseline="0" smtClean="0">
                          <a:ln>
                            <a:noFill/>
                          </a:ln>
                          <a:solidFill>
                            <a:schemeClr val="tx1"/>
                          </a:solidFill>
                          <a:effectLst/>
                          <a:latin typeface="Arial" charset="0"/>
                          <a:cs typeface="Times New Roman" pitchFamily="18" charset="0"/>
                        </a:rPr>
                        <a:t>i</a:t>
                      </a:r>
                    </a:p>
                  </a:txBody>
                  <a:tcPr marL="131405" marR="131405" marT="0" marB="0" horzOverflow="overflow">
                    <a:lnL w="19050"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914400" rtl="0" eaLnBrk="1" fontAlgn="base" latinLnBrk="0" hangingPunct="0">
                        <a:lnSpc>
                          <a:spcPct val="100000"/>
                        </a:lnSpc>
                        <a:spcBef>
                          <a:spcPts val="300"/>
                        </a:spcBef>
                        <a:spcAft>
                          <a:spcPts val="300"/>
                        </a:spcAft>
                        <a:buClrTx/>
                        <a:buSzTx/>
                        <a:buFontTx/>
                        <a:buNone/>
                        <a:tabLst/>
                      </a:pPr>
                      <a:r>
                        <a:rPr kumimoji="0" lang="en-US" sz="2400" b="0" i="0" u="none" strike="noStrike" cap="none" normalizeH="0" baseline="0" smtClean="0">
                          <a:ln>
                            <a:noFill/>
                          </a:ln>
                          <a:solidFill>
                            <a:schemeClr val="tx1"/>
                          </a:solidFill>
                          <a:effectLst/>
                          <a:latin typeface="Arial" charset="0"/>
                          <a:cs typeface="Times New Roman" pitchFamily="18" charset="0"/>
                        </a:rPr>
                        <a:t>16</a:t>
                      </a:r>
                    </a:p>
                  </a:txBody>
                  <a:tcPr marL="131405" marR="131405" marT="0" marB="0"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0">
                        <a:lnSpc>
                          <a:spcPct val="100000"/>
                        </a:lnSpc>
                        <a:spcBef>
                          <a:spcPts val="300"/>
                        </a:spcBef>
                        <a:spcAft>
                          <a:spcPts val="300"/>
                        </a:spcAft>
                        <a:buClrTx/>
                        <a:buSzTx/>
                        <a:buFontTx/>
                        <a:buNone/>
                        <a:tabLst/>
                      </a:pPr>
                      <a:r>
                        <a:rPr kumimoji="0" lang="en-US" sz="2400" b="0" i="0" u="none" strike="noStrike" cap="none" normalizeH="0" baseline="0" smtClean="0">
                          <a:ln>
                            <a:noFill/>
                          </a:ln>
                          <a:solidFill>
                            <a:schemeClr val="tx1"/>
                          </a:solidFill>
                          <a:effectLst/>
                          <a:latin typeface="Arial" charset="0"/>
                          <a:cs typeface="Times New Roman" pitchFamily="18" charset="0"/>
                        </a:rPr>
                        <a:t>…</a:t>
                      </a:r>
                    </a:p>
                  </a:txBody>
                  <a:tcPr marL="131405" marR="131405" marT="0" marB="0" horzOverflow="overflow">
                    <a:lnL>
                      <a:noFill/>
                    </a:lnL>
                    <a:lnR w="19050" cap="flat" cmpd="sng" algn="ctr">
                      <a:solidFill>
                        <a:srgbClr val="000000"/>
                      </a:solidFill>
                      <a:prstDash val="solid"/>
                      <a:round/>
                      <a:headEnd type="none" w="med" len="med"/>
                      <a:tailEnd type="none" w="med" len="med"/>
                    </a:lnR>
                    <a:lnT>
                      <a:noFill/>
                    </a:lnT>
                    <a:lnB>
                      <a:noFill/>
                    </a:lnB>
                    <a:lnTlToBr>
                      <a:noFill/>
                    </a:lnTlToBr>
                    <a:lnBlToTr>
                      <a:noFill/>
                    </a:lnBlToTr>
                    <a:noFill/>
                  </a:tcPr>
                </a:tc>
              </a:tr>
              <a:tr h="433388">
                <a:tc>
                  <a:txBody>
                    <a:bodyPr/>
                    <a:lstStyle/>
                    <a:p>
                      <a:pPr marL="0" marR="0" lvl="0" indent="0" algn="ctr" defTabSz="914400" rtl="0" eaLnBrk="1" fontAlgn="base" latinLnBrk="0" hangingPunct="0">
                        <a:lnSpc>
                          <a:spcPct val="100000"/>
                        </a:lnSpc>
                        <a:spcBef>
                          <a:spcPts val="300"/>
                        </a:spcBef>
                        <a:spcAft>
                          <a:spcPts val="300"/>
                        </a:spcAft>
                        <a:buClrTx/>
                        <a:buSzTx/>
                        <a:buFontTx/>
                        <a:buNone/>
                        <a:tabLst/>
                      </a:pPr>
                      <a:r>
                        <a:rPr kumimoji="0" lang="en-US" sz="2400" b="0" i="0" u="none" strike="noStrike" cap="none" normalizeH="0" baseline="0" smtClean="0">
                          <a:ln>
                            <a:noFill/>
                          </a:ln>
                          <a:solidFill>
                            <a:schemeClr val="tx1"/>
                          </a:solidFill>
                          <a:effectLst/>
                          <a:latin typeface="Arial" charset="0"/>
                          <a:cs typeface="Times New Roman" pitchFamily="18" charset="0"/>
                        </a:rPr>
                        <a:t>s</a:t>
                      </a:r>
                    </a:p>
                  </a:txBody>
                  <a:tcPr marL="131405" marR="131405" marT="0" marB="0" horzOverflow="overflow">
                    <a:lnL w="19050"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914400" rtl="0" eaLnBrk="1" fontAlgn="base" latinLnBrk="0" hangingPunct="0">
                        <a:lnSpc>
                          <a:spcPct val="100000"/>
                        </a:lnSpc>
                        <a:spcBef>
                          <a:spcPts val="300"/>
                        </a:spcBef>
                        <a:spcAft>
                          <a:spcPts val="300"/>
                        </a:spcAft>
                        <a:buClrTx/>
                        <a:buSzTx/>
                        <a:buFontTx/>
                        <a:buNone/>
                        <a:tabLst/>
                      </a:pPr>
                      <a:r>
                        <a:rPr kumimoji="0" lang="en-US" sz="2400" b="0" i="0" u="none" strike="noStrike" cap="none" normalizeH="0" baseline="0" smtClean="0">
                          <a:ln>
                            <a:noFill/>
                          </a:ln>
                          <a:solidFill>
                            <a:schemeClr val="tx1"/>
                          </a:solidFill>
                          <a:effectLst/>
                          <a:latin typeface="Arial" charset="0"/>
                          <a:cs typeface="Times New Roman" pitchFamily="18" charset="0"/>
                        </a:rPr>
                        <a:t>23</a:t>
                      </a:r>
                    </a:p>
                  </a:txBody>
                  <a:tcPr marL="131405" marR="131405" marT="0" marB="0"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0">
                        <a:lnSpc>
                          <a:spcPct val="100000"/>
                        </a:lnSpc>
                        <a:spcBef>
                          <a:spcPts val="300"/>
                        </a:spcBef>
                        <a:spcAft>
                          <a:spcPts val="300"/>
                        </a:spcAft>
                        <a:buClrTx/>
                        <a:buSzTx/>
                        <a:buFontTx/>
                        <a:buNone/>
                        <a:tabLst/>
                      </a:pPr>
                      <a:r>
                        <a:rPr kumimoji="0" lang="en-US" sz="2400" b="0" i="0" u="none" strike="noStrike" cap="none" normalizeH="0" baseline="0" smtClean="0">
                          <a:ln>
                            <a:noFill/>
                          </a:ln>
                          <a:solidFill>
                            <a:schemeClr val="tx1"/>
                          </a:solidFill>
                          <a:effectLst/>
                          <a:latin typeface="Arial" charset="0"/>
                          <a:cs typeface="Times New Roman" pitchFamily="18" charset="0"/>
                        </a:rPr>
                        <a:t>…</a:t>
                      </a:r>
                    </a:p>
                  </a:txBody>
                  <a:tcPr marL="131405" marR="131405" marT="0" marB="0" horzOverflow="overflow">
                    <a:lnL>
                      <a:noFill/>
                    </a:lnL>
                    <a:lnR w="19050" cap="flat" cmpd="sng" algn="ctr">
                      <a:solidFill>
                        <a:srgbClr val="000000"/>
                      </a:solidFill>
                      <a:prstDash val="solid"/>
                      <a:round/>
                      <a:headEnd type="none" w="med" len="med"/>
                      <a:tailEnd type="none" w="med" len="med"/>
                    </a:lnR>
                    <a:lnT>
                      <a:noFill/>
                    </a:lnT>
                    <a:lnB>
                      <a:noFill/>
                    </a:lnB>
                    <a:lnTlToBr>
                      <a:noFill/>
                    </a:lnTlToBr>
                    <a:lnBlToTr>
                      <a:noFill/>
                    </a:lnBlToTr>
                    <a:noFill/>
                  </a:tcPr>
                </a:tc>
              </a:tr>
              <a:tr h="433388">
                <a:tc>
                  <a:txBody>
                    <a:bodyPr/>
                    <a:lstStyle/>
                    <a:p>
                      <a:pPr marL="0" marR="0" lvl="0" indent="0" algn="ctr" defTabSz="914400" rtl="0" eaLnBrk="1" fontAlgn="base" latinLnBrk="0" hangingPunct="0">
                        <a:lnSpc>
                          <a:spcPct val="100000"/>
                        </a:lnSpc>
                        <a:spcBef>
                          <a:spcPts val="300"/>
                        </a:spcBef>
                        <a:spcAft>
                          <a:spcPts val="300"/>
                        </a:spcAft>
                        <a:buClrTx/>
                        <a:buSzTx/>
                        <a:buFontTx/>
                        <a:buNone/>
                        <a:tabLst/>
                      </a:pPr>
                      <a:r>
                        <a:rPr kumimoji="0" lang="en-US" sz="2400" b="0" i="0" u="none" strike="noStrike" cap="none" normalizeH="0" baseline="0" smtClean="0">
                          <a:ln>
                            <a:noFill/>
                          </a:ln>
                          <a:solidFill>
                            <a:schemeClr val="tx1"/>
                          </a:solidFill>
                          <a:effectLst/>
                          <a:latin typeface="Arial" charset="0"/>
                          <a:cs typeface="Times New Roman" pitchFamily="18" charset="0"/>
                        </a:rPr>
                        <a:t>t</a:t>
                      </a:r>
                    </a:p>
                  </a:txBody>
                  <a:tcPr marL="131405" marR="131405" marT="0" marB="0" horzOverflow="overflow">
                    <a:lnL w="19050"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914400" rtl="0" eaLnBrk="1" fontAlgn="base" latinLnBrk="0" hangingPunct="0">
                        <a:lnSpc>
                          <a:spcPct val="100000"/>
                        </a:lnSpc>
                        <a:spcBef>
                          <a:spcPts val="300"/>
                        </a:spcBef>
                        <a:spcAft>
                          <a:spcPts val="300"/>
                        </a:spcAft>
                        <a:buClrTx/>
                        <a:buSzTx/>
                        <a:buFontTx/>
                        <a:buNone/>
                        <a:tabLst/>
                      </a:pPr>
                      <a:r>
                        <a:rPr kumimoji="0" lang="en-US" sz="2400" b="0" i="0" u="none" strike="noStrike" cap="none" normalizeH="0" baseline="0" smtClean="0">
                          <a:ln>
                            <a:noFill/>
                          </a:ln>
                          <a:solidFill>
                            <a:schemeClr val="tx1"/>
                          </a:solidFill>
                          <a:effectLst/>
                          <a:latin typeface="Arial" charset="0"/>
                          <a:cs typeface="Times New Roman" pitchFamily="18" charset="0"/>
                        </a:rPr>
                        <a:t>16</a:t>
                      </a:r>
                    </a:p>
                  </a:txBody>
                  <a:tcPr marL="131405" marR="131405" marT="0" marB="0"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0">
                        <a:lnSpc>
                          <a:spcPct val="100000"/>
                        </a:lnSpc>
                        <a:spcBef>
                          <a:spcPts val="300"/>
                        </a:spcBef>
                        <a:spcAft>
                          <a:spcPts val="300"/>
                        </a:spcAft>
                        <a:buClrTx/>
                        <a:buSzTx/>
                        <a:buFontTx/>
                        <a:buNone/>
                        <a:tabLst/>
                      </a:pPr>
                      <a:r>
                        <a:rPr kumimoji="0" lang="en-US" sz="2400" b="0" i="0" u="none" strike="noStrike" cap="none" normalizeH="0" baseline="0" smtClean="0">
                          <a:ln>
                            <a:noFill/>
                          </a:ln>
                          <a:solidFill>
                            <a:schemeClr val="tx1"/>
                          </a:solidFill>
                          <a:effectLst/>
                          <a:latin typeface="Arial" charset="0"/>
                          <a:cs typeface="Times New Roman" pitchFamily="18" charset="0"/>
                        </a:rPr>
                        <a:t>…</a:t>
                      </a:r>
                    </a:p>
                  </a:txBody>
                  <a:tcPr marL="131405" marR="131405" marT="0" marB="0" horzOverflow="overflow">
                    <a:lnL>
                      <a:noFill/>
                    </a:lnL>
                    <a:lnR w="19050" cap="flat" cmpd="sng" algn="ctr">
                      <a:solidFill>
                        <a:srgbClr val="000000"/>
                      </a:solidFill>
                      <a:prstDash val="solid"/>
                      <a:round/>
                      <a:headEnd type="none" w="med" len="med"/>
                      <a:tailEnd type="none" w="med" len="med"/>
                    </a:lnR>
                    <a:lnT>
                      <a:noFill/>
                    </a:lnT>
                    <a:lnB>
                      <a:noFill/>
                    </a:lnB>
                    <a:lnTlToBr>
                      <a:noFill/>
                    </a:lnTlToBr>
                    <a:lnBlToTr>
                      <a:noFill/>
                    </a:lnBlToTr>
                    <a:noFill/>
                  </a:tcPr>
                </a:tc>
              </a:tr>
              <a:tr h="433388">
                <a:tc>
                  <a:txBody>
                    <a:bodyPr/>
                    <a:lstStyle/>
                    <a:p>
                      <a:pPr marL="0" marR="0" lvl="0" indent="0" algn="ctr" defTabSz="914400" rtl="0" eaLnBrk="1" fontAlgn="base" latinLnBrk="0" hangingPunct="0">
                        <a:lnSpc>
                          <a:spcPct val="100000"/>
                        </a:lnSpc>
                        <a:spcBef>
                          <a:spcPts val="300"/>
                        </a:spcBef>
                        <a:spcAft>
                          <a:spcPts val="300"/>
                        </a:spcAft>
                        <a:buClrTx/>
                        <a:buSzTx/>
                        <a:buFontTx/>
                        <a:buNone/>
                        <a:tabLst/>
                      </a:pPr>
                      <a:r>
                        <a:rPr kumimoji="0" lang="en-US" sz="2400" b="0" i="0" u="none" strike="noStrike" cap="none" normalizeH="0" baseline="0" smtClean="0">
                          <a:ln>
                            <a:noFill/>
                          </a:ln>
                          <a:solidFill>
                            <a:schemeClr val="tx1"/>
                          </a:solidFill>
                          <a:effectLst/>
                          <a:latin typeface="Arial" charset="0"/>
                          <a:cs typeface="Times New Roman" pitchFamily="18" charset="0"/>
                        </a:rPr>
                        <a:t>h</a:t>
                      </a:r>
                    </a:p>
                  </a:txBody>
                  <a:tcPr marL="131405" marR="131405" marT="0" marB="0" horzOverflow="overflow">
                    <a:lnL w="19050"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914400" rtl="0" eaLnBrk="1" fontAlgn="base" latinLnBrk="0" hangingPunct="0">
                        <a:lnSpc>
                          <a:spcPct val="100000"/>
                        </a:lnSpc>
                        <a:spcBef>
                          <a:spcPts val="300"/>
                        </a:spcBef>
                        <a:spcAft>
                          <a:spcPts val="300"/>
                        </a:spcAft>
                        <a:buClrTx/>
                        <a:buSzTx/>
                        <a:buFontTx/>
                        <a:buNone/>
                        <a:tabLst/>
                      </a:pPr>
                      <a:r>
                        <a:rPr kumimoji="0" lang="en-US" sz="2400" b="0" i="0" u="none" strike="noStrike" cap="none" normalizeH="0" baseline="0" smtClean="0">
                          <a:ln>
                            <a:noFill/>
                          </a:ln>
                          <a:solidFill>
                            <a:schemeClr val="tx1"/>
                          </a:solidFill>
                          <a:effectLst/>
                          <a:latin typeface="Arial" charset="0"/>
                          <a:cs typeface="Times New Roman" pitchFamily="18" charset="0"/>
                        </a:rPr>
                        <a:t>3</a:t>
                      </a:r>
                    </a:p>
                  </a:txBody>
                  <a:tcPr marL="131405" marR="131405" marT="0" marB="0"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0">
                        <a:lnSpc>
                          <a:spcPct val="100000"/>
                        </a:lnSpc>
                        <a:spcBef>
                          <a:spcPts val="300"/>
                        </a:spcBef>
                        <a:spcAft>
                          <a:spcPts val="300"/>
                        </a:spcAft>
                        <a:buClrTx/>
                        <a:buSzTx/>
                        <a:buFontTx/>
                        <a:buNone/>
                        <a:tabLst/>
                      </a:pPr>
                      <a:r>
                        <a:rPr kumimoji="0" lang="en-US" sz="2400" b="0" i="0" u="none" strike="noStrike" cap="none" normalizeH="0" baseline="0" smtClean="0">
                          <a:ln>
                            <a:noFill/>
                          </a:ln>
                          <a:solidFill>
                            <a:schemeClr val="tx1"/>
                          </a:solidFill>
                          <a:effectLst/>
                          <a:latin typeface="Arial" charset="0"/>
                          <a:cs typeface="Times New Roman" pitchFamily="18" charset="0"/>
                        </a:rPr>
                        <a:t>…</a:t>
                      </a:r>
                    </a:p>
                  </a:txBody>
                  <a:tcPr marL="131405" marR="131405" marT="0" marB="0" horzOverflow="overflow">
                    <a:lnL>
                      <a:noFill/>
                    </a:lnL>
                    <a:lnR w="19050" cap="flat" cmpd="sng" algn="ctr">
                      <a:solidFill>
                        <a:srgbClr val="000000"/>
                      </a:solidFill>
                      <a:prstDash val="solid"/>
                      <a:round/>
                      <a:headEnd type="none" w="med" len="med"/>
                      <a:tailEnd type="none" w="med" len="med"/>
                    </a:lnR>
                    <a:lnT>
                      <a:noFill/>
                    </a:lnT>
                    <a:lnB>
                      <a:noFill/>
                    </a:lnB>
                    <a:lnTlToBr>
                      <a:noFill/>
                    </a:lnTlToBr>
                    <a:lnBlToTr>
                      <a:noFill/>
                    </a:lnBlToTr>
                    <a:noFill/>
                  </a:tcPr>
                </a:tc>
              </a:tr>
              <a:tr h="433388">
                <a:tc>
                  <a:txBody>
                    <a:bodyPr/>
                    <a:lstStyle/>
                    <a:p>
                      <a:pPr marL="0" marR="0" lvl="0" indent="0" algn="ctr" defTabSz="914400" rtl="0" eaLnBrk="1" fontAlgn="base" latinLnBrk="0" hangingPunct="0">
                        <a:lnSpc>
                          <a:spcPct val="100000"/>
                        </a:lnSpc>
                        <a:spcBef>
                          <a:spcPts val="300"/>
                        </a:spcBef>
                        <a:spcAft>
                          <a:spcPts val="300"/>
                        </a:spcAft>
                        <a:buClrTx/>
                        <a:buSzTx/>
                        <a:buFontTx/>
                        <a:buNone/>
                        <a:tabLst/>
                      </a:pPr>
                      <a:r>
                        <a:rPr kumimoji="0" lang="en-US" sz="2400" b="0" i="0" u="none" strike="noStrike" cap="none" normalizeH="0" baseline="0" smtClean="0">
                          <a:ln>
                            <a:noFill/>
                          </a:ln>
                          <a:solidFill>
                            <a:schemeClr val="tx1"/>
                          </a:solidFill>
                          <a:effectLst/>
                          <a:latin typeface="Arial" charset="0"/>
                          <a:cs typeface="Times New Roman" pitchFamily="18" charset="0"/>
                        </a:rPr>
                        <a:t>e</a:t>
                      </a:r>
                    </a:p>
                  </a:txBody>
                  <a:tcPr marL="131405" marR="131405" marT="0" marB="0" horzOverflow="overflow">
                    <a:lnL w="19050"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914400" rtl="0" eaLnBrk="1" fontAlgn="base" latinLnBrk="0" hangingPunct="0">
                        <a:lnSpc>
                          <a:spcPct val="100000"/>
                        </a:lnSpc>
                        <a:spcBef>
                          <a:spcPts val="300"/>
                        </a:spcBef>
                        <a:spcAft>
                          <a:spcPts val="300"/>
                        </a:spcAft>
                        <a:buClrTx/>
                        <a:buSzTx/>
                        <a:buFontTx/>
                        <a:buNone/>
                        <a:tabLst/>
                      </a:pPr>
                      <a:r>
                        <a:rPr kumimoji="0" lang="en-US" sz="2400" b="0" i="0" u="none" strike="noStrike" cap="none" normalizeH="0" baseline="0" smtClean="0">
                          <a:ln>
                            <a:noFill/>
                          </a:ln>
                          <a:solidFill>
                            <a:schemeClr val="tx1"/>
                          </a:solidFill>
                          <a:effectLst/>
                          <a:latin typeface="Arial" charset="0"/>
                          <a:cs typeface="Times New Roman" pitchFamily="18" charset="0"/>
                        </a:rPr>
                        <a:t>9</a:t>
                      </a:r>
                    </a:p>
                  </a:txBody>
                  <a:tcPr marL="131405" marR="131405" marT="0" marB="0"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0">
                        <a:lnSpc>
                          <a:spcPct val="100000"/>
                        </a:lnSpc>
                        <a:spcBef>
                          <a:spcPts val="300"/>
                        </a:spcBef>
                        <a:spcAft>
                          <a:spcPts val="300"/>
                        </a:spcAft>
                        <a:buClrTx/>
                        <a:buSzTx/>
                        <a:buFontTx/>
                        <a:buNone/>
                        <a:tabLst/>
                      </a:pPr>
                      <a:r>
                        <a:rPr kumimoji="0" lang="en-US" sz="2400" b="0" i="0" u="none" strike="noStrike" cap="none" normalizeH="0" baseline="0" smtClean="0">
                          <a:ln>
                            <a:noFill/>
                          </a:ln>
                          <a:solidFill>
                            <a:schemeClr val="tx1"/>
                          </a:solidFill>
                          <a:effectLst/>
                          <a:latin typeface="Arial" charset="0"/>
                          <a:cs typeface="Times New Roman" pitchFamily="18" charset="0"/>
                        </a:rPr>
                        <a:t>…</a:t>
                      </a:r>
                    </a:p>
                  </a:txBody>
                  <a:tcPr marL="131405" marR="131405" marT="0" marB="0" horzOverflow="overflow">
                    <a:lnL>
                      <a:noFill/>
                    </a:lnL>
                    <a:lnR w="19050" cap="flat" cmpd="sng" algn="ctr">
                      <a:solidFill>
                        <a:srgbClr val="000000"/>
                      </a:solidFill>
                      <a:prstDash val="solid"/>
                      <a:round/>
                      <a:headEnd type="none" w="med" len="med"/>
                      <a:tailEnd type="none" w="med" len="med"/>
                    </a:lnR>
                    <a:lnT>
                      <a:noFill/>
                    </a:lnT>
                    <a:lnB>
                      <a:noFill/>
                    </a:lnB>
                    <a:lnTlToBr>
                      <a:noFill/>
                    </a:lnTlToBr>
                    <a:lnBlToTr>
                      <a:noFill/>
                    </a:lnBlToTr>
                    <a:noFill/>
                  </a:tcPr>
                </a:tc>
              </a:tr>
              <a:tr h="433388">
                <a:tc>
                  <a:txBody>
                    <a:bodyPr/>
                    <a:lstStyle/>
                    <a:p>
                      <a:pPr marL="0" marR="0" lvl="0" indent="0" algn="ctr" defTabSz="914400" rtl="0" eaLnBrk="1" fontAlgn="base" latinLnBrk="0" hangingPunct="0">
                        <a:lnSpc>
                          <a:spcPct val="100000"/>
                        </a:lnSpc>
                        <a:spcBef>
                          <a:spcPts val="300"/>
                        </a:spcBef>
                        <a:spcAft>
                          <a:spcPts val="300"/>
                        </a:spcAft>
                        <a:buClrTx/>
                        <a:buSzTx/>
                        <a:buFontTx/>
                        <a:buNone/>
                        <a:tabLst/>
                      </a:pPr>
                      <a:r>
                        <a:rPr kumimoji="0" lang="en-US" sz="2400" b="0" i="0" u="none" strike="noStrike" cap="none" normalizeH="0" baseline="0" smtClean="0">
                          <a:ln>
                            <a:noFill/>
                          </a:ln>
                          <a:solidFill>
                            <a:schemeClr val="tx1"/>
                          </a:solidFill>
                          <a:effectLst/>
                          <a:latin typeface="Arial" charset="0"/>
                          <a:cs typeface="Times New Roman" pitchFamily="18" charset="0"/>
                        </a:rPr>
                        <a:t>t</a:t>
                      </a:r>
                    </a:p>
                  </a:txBody>
                  <a:tcPr marL="131405" marR="131405" marT="0" marB="0" horzOverflow="overflow">
                    <a:lnL w="19050"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914400" rtl="0" eaLnBrk="1" fontAlgn="base" latinLnBrk="0" hangingPunct="0">
                        <a:lnSpc>
                          <a:spcPct val="100000"/>
                        </a:lnSpc>
                        <a:spcBef>
                          <a:spcPts val="300"/>
                        </a:spcBef>
                        <a:spcAft>
                          <a:spcPts val="300"/>
                        </a:spcAft>
                        <a:buClrTx/>
                        <a:buSzTx/>
                        <a:buFontTx/>
                        <a:buNone/>
                        <a:tabLst/>
                      </a:pPr>
                      <a:r>
                        <a:rPr kumimoji="0" lang="en-US" sz="2400" b="0" i="0" u="none" strike="noStrike" cap="none" normalizeH="0" baseline="0" smtClean="0">
                          <a:ln>
                            <a:noFill/>
                          </a:ln>
                          <a:solidFill>
                            <a:schemeClr val="tx1"/>
                          </a:solidFill>
                          <a:effectLst/>
                          <a:latin typeface="Arial" charset="0"/>
                          <a:cs typeface="Times New Roman" pitchFamily="18" charset="0"/>
                        </a:rPr>
                        <a:t>12</a:t>
                      </a:r>
                    </a:p>
                  </a:txBody>
                  <a:tcPr marL="131405" marR="131405" marT="0" marB="0"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0">
                        <a:lnSpc>
                          <a:spcPct val="100000"/>
                        </a:lnSpc>
                        <a:spcBef>
                          <a:spcPts val="300"/>
                        </a:spcBef>
                        <a:spcAft>
                          <a:spcPts val="300"/>
                        </a:spcAft>
                        <a:buClrTx/>
                        <a:buSzTx/>
                        <a:buFontTx/>
                        <a:buNone/>
                        <a:tabLst/>
                      </a:pPr>
                      <a:r>
                        <a:rPr kumimoji="0" lang="en-US" sz="2400" b="0" i="0" u="none" strike="noStrike" cap="none" normalizeH="0" baseline="0" smtClean="0">
                          <a:ln>
                            <a:noFill/>
                          </a:ln>
                          <a:solidFill>
                            <a:schemeClr val="tx1"/>
                          </a:solidFill>
                          <a:effectLst/>
                          <a:latin typeface="Arial" charset="0"/>
                          <a:cs typeface="Times New Roman" pitchFamily="18" charset="0"/>
                        </a:rPr>
                        <a:t>…</a:t>
                      </a:r>
                    </a:p>
                  </a:txBody>
                  <a:tcPr marL="131405" marR="131405" marT="0" marB="0" horzOverflow="overflow">
                    <a:lnL>
                      <a:noFill/>
                    </a:lnL>
                    <a:lnR w="19050" cap="flat" cmpd="sng" algn="ctr">
                      <a:solidFill>
                        <a:srgbClr val="000000"/>
                      </a:solidFill>
                      <a:prstDash val="solid"/>
                      <a:round/>
                      <a:headEnd type="none" w="med" len="med"/>
                      <a:tailEnd type="none" w="med" len="med"/>
                    </a:lnR>
                    <a:lnT>
                      <a:noFill/>
                    </a:lnT>
                    <a:lnB>
                      <a:noFill/>
                    </a:lnB>
                    <a:lnTlToBr>
                      <a:noFill/>
                    </a:lnTlToBr>
                    <a:lnBlToTr>
                      <a:noFill/>
                    </a:lnBlToTr>
                    <a:noFill/>
                  </a:tcPr>
                </a:tc>
              </a:tr>
              <a:tr h="433388">
                <a:tc>
                  <a:txBody>
                    <a:bodyPr/>
                    <a:lstStyle/>
                    <a:p>
                      <a:pPr marL="0" marR="0" lvl="0" indent="0" algn="ctr" defTabSz="914400" rtl="0" eaLnBrk="1" fontAlgn="base" latinLnBrk="0" hangingPunct="0">
                        <a:lnSpc>
                          <a:spcPct val="100000"/>
                        </a:lnSpc>
                        <a:spcBef>
                          <a:spcPts val="300"/>
                        </a:spcBef>
                        <a:spcAft>
                          <a:spcPts val="300"/>
                        </a:spcAft>
                        <a:buClrTx/>
                        <a:buSzTx/>
                        <a:buFontTx/>
                        <a:buNone/>
                        <a:tabLst/>
                      </a:pPr>
                      <a:r>
                        <a:rPr kumimoji="0" lang="en-US" sz="2400" b="0" i="0" u="none" strike="noStrike" cap="none" normalizeH="0" baseline="0" smtClean="0">
                          <a:ln>
                            <a:noFill/>
                          </a:ln>
                          <a:solidFill>
                            <a:schemeClr val="tx1"/>
                          </a:solidFill>
                          <a:effectLst/>
                          <a:latin typeface="Arial" charset="0"/>
                          <a:cs typeface="Times New Roman" pitchFamily="18" charset="0"/>
                        </a:rPr>
                        <a:t>i</a:t>
                      </a:r>
                    </a:p>
                  </a:txBody>
                  <a:tcPr marL="131405" marR="131405" marT="0" marB="0" horzOverflow="overflow">
                    <a:lnL w="19050"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914400" rtl="0" eaLnBrk="1" fontAlgn="base" latinLnBrk="0" hangingPunct="0">
                        <a:lnSpc>
                          <a:spcPct val="100000"/>
                        </a:lnSpc>
                        <a:spcBef>
                          <a:spcPts val="300"/>
                        </a:spcBef>
                        <a:spcAft>
                          <a:spcPts val="300"/>
                        </a:spcAft>
                        <a:buClrTx/>
                        <a:buSzTx/>
                        <a:buFontTx/>
                        <a:buNone/>
                        <a:tabLst/>
                      </a:pPr>
                      <a:r>
                        <a:rPr kumimoji="0" lang="en-US" sz="2400" b="0" i="0" u="none" strike="noStrike" cap="none" normalizeH="0" baseline="0" smtClean="0">
                          <a:ln>
                            <a:noFill/>
                          </a:ln>
                          <a:solidFill>
                            <a:schemeClr val="tx1"/>
                          </a:solidFill>
                          <a:effectLst/>
                          <a:latin typeface="Arial" charset="0"/>
                          <a:cs typeface="Times New Roman" pitchFamily="18" charset="0"/>
                        </a:rPr>
                        <a:t>20</a:t>
                      </a:r>
                    </a:p>
                  </a:txBody>
                  <a:tcPr marL="131405" marR="131405" marT="0" marB="0"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0">
                        <a:lnSpc>
                          <a:spcPct val="100000"/>
                        </a:lnSpc>
                        <a:spcBef>
                          <a:spcPts val="300"/>
                        </a:spcBef>
                        <a:spcAft>
                          <a:spcPts val="300"/>
                        </a:spcAft>
                        <a:buClrTx/>
                        <a:buSzTx/>
                        <a:buFontTx/>
                        <a:buNone/>
                        <a:tabLst/>
                      </a:pPr>
                      <a:r>
                        <a:rPr kumimoji="0" lang="en-US" sz="2400" b="0" i="0" u="none" strike="noStrike" cap="none" normalizeH="0" baseline="0" smtClean="0">
                          <a:ln>
                            <a:noFill/>
                          </a:ln>
                          <a:solidFill>
                            <a:schemeClr val="tx1"/>
                          </a:solidFill>
                          <a:effectLst/>
                          <a:latin typeface="Arial" charset="0"/>
                          <a:cs typeface="Times New Roman" pitchFamily="18" charset="0"/>
                        </a:rPr>
                        <a:t>…</a:t>
                      </a:r>
                    </a:p>
                  </a:txBody>
                  <a:tcPr marL="131405" marR="131405" marT="0" marB="0" horzOverflow="overflow">
                    <a:lnL>
                      <a:noFill/>
                    </a:lnL>
                    <a:lnR w="19050" cap="flat" cmpd="sng" algn="ctr">
                      <a:solidFill>
                        <a:srgbClr val="000000"/>
                      </a:solidFill>
                      <a:prstDash val="solid"/>
                      <a:round/>
                      <a:headEnd type="none" w="med" len="med"/>
                      <a:tailEnd type="none" w="med" len="med"/>
                    </a:lnR>
                    <a:lnT>
                      <a:noFill/>
                    </a:lnT>
                    <a:lnB>
                      <a:noFill/>
                    </a:lnB>
                    <a:lnTlToBr>
                      <a:noFill/>
                    </a:lnTlToBr>
                    <a:lnBlToTr>
                      <a:noFill/>
                    </a:lnBlToTr>
                    <a:noFill/>
                  </a:tcPr>
                </a:tc>
              </a:tr>
              <a:tr h="433388">
                <a:tc>
                  <a:txBody>
                    <a:bodyPr/>
                    <a:lstStyle/>
                    <a:p>
                      <a:pPr marL="0" marR="0" lvl="0" indent="0" algn="ctr" defTabSz="914400" rtl="0" eaLnBrk="1" fontAlgn="base" latinLnBrk="0" hangingPunct="0">
                        <a:lnSpc>
                          <a:spcPct val="100000"/>
                        </a:lnSpc>
                        <a:spcBef>
                          <a:spcPts val="300"/>
                        </a:spcBef>
                        <a:spcAft>
                          <a:spcPts val="300"/>
                        </a:spcAft>
                        <a:buClrTx/>
                        <a:buSzTx/>
                        <a:buFontTx/>
                        <a:buNone/>
                        <a:tabLst/>
                      </a:pPr>
                      <a:r>
                        <a:rPr kumimoji="0" lang="en-US" sz="2400" b="0" i="0" u="none" strike="noStrike" cap="none" normalizeH="0" baseline="0" smtClean="0">
                          <a:ln>
                            <a:noFill/>
                          </a:ln>
                          <a:solidFill>
                            <a:schemeClr val="tx1"/>
                          </a:solidFill>
                          <a:effectLst/>
                          <a:latin typeface="Arial" charset="0"/>
                          <a:cs typeface="Times New Roman" pitchFamily="18" charset="0"/>
                        </a:rPr>
                        <a:t>m</a:t>
                      </a:r>
                    </a:p>
                  </a:txBody>
                  <a:tcPr marL="131405" marR="131405" marT="0" marB="0" horzOverflow="overflow">
                    <a:lnL w="19050"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914400" rtl="0" eaLnBrk="1" fontAlgn="base" latinLnBrk="0" hangingPunct="0">
                        <a:lnSpc>
                          <a:spcPct val="100000"/>
                        </a:lnSpc>
                        <a:spcBef>
                          <a:spcPts val="300"/>
                        </a:spcBef>
                        <a:spcAft>
                          <a:spcPts val="300"/>
                        </a:spcAft>
                        <a:buClrTx/>
                        <a:buSzTx/>
                        <a:buFontTx/>
                        <a:buNone/>
                        <a:tabLst/>
                      </a:pPr>
                      <a:r>
                        <a:rPr kumimoji="0" lang="en-US" sz="2400" b="0" i="0" u="none" strike="noStrike" cap="none" normalizeH="0" baseline="0" smtClean="0">
                          <a:ln>
                            <a:noFill/>
                          </a:ln>
                          <a:solidFill>
                            <a:schemeClr val="tx1"/>
                          </a:solidFill>
                          <a:effectLst/>
                          <a:latin typeface="Arial" charset="0"/>
                          <a:cs typeface="Times New Roman" pitchFamily="18" charset="0"/>
                        </a:rPr>
                        <a:t>6</a:t>
                      </a:r>
                    </a:p>
                  </a:txBody>
                  <a:tcPr marL="131405" marR="131405" marT="0" marB="0"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0">
                        <a:lnSpc>
                          <a:spcPct val="100000"/>
                        </a:lnSpc>
                        <a:spcBef>
                          <a:spcPts val="300"/>
                        </a:spcBef>
                        <a:spcAft>
                          <a:spcPts val="300"/>
                        </a:spcAft>
                        <a:buClrTx/>
                        <a:buSzTx/>
                        <a:buFontTx/>
                        <a:buNone/>
                        <a:tabLst/>
                      </a:pPr>
                      <a:r>
                        <a:rPr kumimoji="0" lang="en-US" sz="2400" b="0" i="0" u="none" strike="noStrike" cap="none" normalizeH="0" baseline="0" smtClean="0">
                          <a:ln>
                            <a:noFill/>
                          </a:ln>
                          <a:solidFill>
                            <a:schemeClr val="tx1"/>
                          </a:solidFill>
                          <a:effectLst/>
                          <a:latin typeface="Arial" charset="0"/>
                          <a:cs typeface="Times New Roman" pitchFamily="18" charset="0"/>
                        </a:rPr>
                        <a:t>…</a:t>
                      </a:r>
                    </a:p>
                  </a:txBody>
                  <a:tcPr marL="131405" marR="131405" marT="0" marB="0" horzOverflow="overflow">
                    <a:lnL>
                      <a:noFill/>
                    </a:lnL>
                    <a:lnR w="19050" cap="flat" cmpd="sng" algn="ctr">
                      <a:solidFill>
                        <a:srgbClr val="000000"/>
                      </a:solidFill>
                      <a:prstDash val="solid"/>
                      <a:round/>
                      <a:headEnd type="none" w="med" len="med"/>
                      <a:tailEnd type="none" w="med" len="med"/>
                    </a:lnR>
                    <a:lnT>
                      <a:noFill/>
                    </a:lnT>
                    <a:lnB>
                      <a:noFill/>
                    </a:lnB>
                    <a:lnTlToBr>
                      <a:noFill/>
                    </a:lnTlToBr>
                    <a:lnBlToTr>
                      <a:noFill/>
                    </a:lnBlToTr>
                    <a:noFill/>
                  </a:tcPr>
                </a:tc>
              </a:tr>
              <a:tr h="433388">
                <a:tc>
                  <a:txBody>
                    <a:bodyPr/>
                    <a:lstStyle/>
                    <a:p>
                      <a:pPr marL="0" marR="0" lvl="0" indent="0" algn="ctr" defTabSz="914400" rtl="0" eaLnBrk="1" fontAlgn="base" latinLnBrk="0" hangingPunct="0">
                        <a:lnSpc>
                          <a:spcPct val="100000"/>
                        </a:lnSpc>
                        <a:spcBef>
                          <a:spcPts val="300"/>
                        </a:spcBef>
                        <a:spcAft>
                          <a:spcPts val="300"/>
                        </a:spcAft>
                        <a:buClrTx/>
                        <a:buSzTx/>
                        <a:buFontTx/>
                        <a:buNone/>
                        <a:tabLst/>
                      </a:pPr>
                      <a:r>
                        <a:rPr kumimoji="0" lang="en-US" sz="2400" b="0" i="0" u="none" strike="noStrike" cap="none" normalizeH="0" baseline="0" smtClean="0">
                          <a:ln>
                            <a:noFill/>
                          </a:ln>
                          <a:solidFill>
                            <a:schemeClr val="tx1"/>
                          </a:solidFill>
                          <a:effectLst/>
                          <a:latin typeface="Arial" charset="0"/>
                          <a:cs typeface="Times New Roman" pitchFamily="18" charset="0"/>
                        </a:rPr>
                        <a:t>e</a:t>
                      </a:r>
                    </a:p>
                  </a:txBody>
                  <a:tcPr marL="131405" marR="131405" marT="0" marB="0" horzOverflow="overflow">
                    <a:lnL w="19050" cap="flat" cmpd="sng" algn="ctr">
                      <a:solidFill>
                        <a:srgbClr val="000000"/>
                      </a:solidFill>
                      <a:prstDash val="solid"/>
                      <a:round/>
                      <a:headEnd type="none" w="med" len="med"/>
                      <a:tailEnd type="none" w="med" len="med"/>
                    </a:lnL>
                    <a:lnR>
                      <a:noFill/>
                    </a:lnR>
                    <a:lnT>
                      <a:noFill/>
                    </a:lnT>
                    <a:lnB w="190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0">
                        <a:lnSpc>
                          <a:spcPct val="100000"/>
                        </a:lnSpc>
                        <a:spcBef>
                          <a:spcPts val="300"/>
                        </a:spcBef>
                        <a:spcAft>
                          <a:spcPts val="300"/>
                        </a:spcAft>
                        <a:buClrTx/>
                        <a:buSzTx/>
                        <a:buFontTx/>
                        <a:buNone/>
                        <a:tabLst/>
                      </a:pPr>
                      <a:r>
                        <a:rPr kumimoji="0" lang="en-US" sz="2400" b="0" i="0" u="none" strike="noStrike" cap="none" normalizeH="0" baseline="0" smtClean="0">
                          <a:ln>
                            <a:noFill/>
                          </a:ln>
                          <a:solidFill>
                            <a:schemeClr val="tx1"/>
                          </a:solidFill>
                          <a:effectLst/>
                          <a:latin typeface="Arial" charset="0"/>
                          <a:cs typeface="Times New Roman" pitchFamily="18" charset="0"/>
                        </a:rPr>
                        <a:t>25</a:t>
                      </a:r>
                    </a:p>
                  </a:txBody>
                  <a:tcPr marL="131405" marR="131405" marT="0" marB="0" horzOverflow="overflow">
                    <a:lnL>
                      <a:noFill/>
                    </a:lnL>
                    <a:lnR>
                      <a:noFill/>
                    </a:lnR>
                    <a:lnT>
                      <a:noFill/>
                    </a:lnT>
                    <a:lnB w="190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0">
                        <a:lnSpc>
                          <a:spcPct val="100000"/>
                        </a:lnSpc>
                        <a:spcBef>
                          <a:spcPts val="300"/>
                        </a:spcBef>
                        <a:spcAft>
                          <a:spcPts val="300"/>
                        </a:spcAft>
                        <a:buClrTx/>
                        <a:buSzTx/>
                        <a:buFontTx/>
                        <a:buNone/>
                        <a:tabLst/>
                      </a:pPr>
                      <a:r>
                        <a:rPr kumimoji="0" lang="en-US" sz="2400" b="0" i="0" u="none" strike="noStrike" cap="none" normalizeH="0" baseline="0" smtClean="0">
                          <a:ln>
                            <a:noFill/>
                          </a:ln>
                          <a:solidFill>
                            <a:schemeClr val="tx1"/>
                          </a:solidFill>
                          <a:effectLst/>
                          <a:latin typeface="Arial" charset="0"/>
                          <a:cs typeface="Times New Roman" pitchFamily="18" charset="0"/>
                        </a:rPr>
                        <a:t>…</a:t>
                      </a:r>
                    </a:p>
                  </a:txBody>
                  <a:tcPr marL="131405" marR="131405" marT="0" marB="0" horzOverflow="overflow">
                    <a:lnL>
                      <a:noFill/>
                    </a:lnL>
                    <a:lnR w="19050" cap="flat" cmpd="sng" algn="ctr">
                      <a:solidFill>
                        <a:srgbClr val="000000"/>
                      </a:solidFill>
                      <a:prstDash val="solid"/>
                      <a:round/>
                      <a:headEnd type="none" w="med" len="med"/>
                      <a:tailEnd type="none" w="med" len="med"/>
                    </a:lnR>
                    <a:lnT>
                      <a:noFill/>
                    </a:lnT>
                    <a:lnB w="1905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
        <p:nvSpPr>
          <p:cNvPr id="23600" name="TextBox 5"/>
          <p:cNvSpPr txBox="1">
            <a:spLocks noChangeArrowheads="1"/>
          </p:cNvSpPr>
          <p:nvPr/>
        </p:nvSpPr>
        <p:spPr bwMode="auto">
          <a:xfrm>
            <a:off x="381000" y="4114800"/>
            <a:ext cx="3200400" cy="4619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sz="2400">
                <a:latin typeface="Lucida Sans Unicode" pitchFamily="34" charset="0"/>
              </a:rPr>
              <a:t>n    o    p    q    r</a:t>
            </a:r>
          </a:p>
        </p:txBody>
      </p:sp>
      <p:sp>
        <p:nvSpPr>
          <p:cNvPr id="10" name="Freeform 9"/>
          <p:cNvSpPr/>
          <p:nvPr/>
        </p:nvSpPr>
        <p:spPr>
          <a:xfrm>
            <a:off x="561975" y="3429000"/>
            <a:ext cx="2135188" cy="727075"/>
          </a:xfrm>
          <a:custGeom>
            <a:avLst/>
            <a:gdLst>
              <a:gd name="connsiteX0" fmla="*/ 0 w 2136618"/>
              <a:gd name="connsiteY0" fmla="*/ 725787 h 725787"/>
              <a:gd name="connsiteX1" fmla="*/ 896293 w 2136618"/>
              <a:gd name="connsiteY1" fmla="*/ 1509 h 725787"/>
              <a:gd name="connsiteX2" fmla="*/ 2136618 w 2136618"/>
              <a:gd name="connsiteY2" fmla="*/ 716733 h 725787"/>
            </a:gdLst>
            <a:ahLst/>
            <a:cxnLst>
              <a:cxn ang="0">
                <a:pos x="connsiteX0" y="connsiteY0"/>
              </a:cxn>
              <a:cxn ang="0">
                <a:pos x="connsiteX1" y="connsiteY1"/>
              </a:cxn>
              <a:cxn ang="0">
                <a:pos x="connsiteX2" y="connsiteY2"/>
              </a:cxn>
            </a:cxnLst>
            <a:rect l="l" t="t" r="r" b="b"/>
            <a:pathLst>
              <a:path w="2136618" h="725787">
                <a:moveTo>
                  <a:pt x="0" y="725787"/>
                </a:moveTo>
                <a:cubicBezTo>
                  <a:pt x="270095" y="364402"/>
                  <a:pt x="540190" y="3018"/>
                  <a:pt x="896293" y="1509"/>
                </a:cubicBezTo>
                <a:cubicBezTo>
                  <a:pt x="1252396" y="0"/>
                  <a:pt x="1694507" y="358366"/>
                  <a:pt x="2136618" y="716733"/>
                </a:cubicBezTo>
              </a:path>
            </a:pathLst>
          </a:custGeom>
          <a:ln w="38100">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en-US"/>
          </a:p>
        </p:txBody>
      </p:sp>
      <p:sp>
        <p:nvSpPr>
          <p:cNvPr id="23602" name="TextBox 10"/>
          <p:cNvSpPr txBox="1">
            <a:spLocks noChangeArrowheads="1"/>
          </p:cNvSpPr>
          <p:nvPr/>
        </p:nvSpPr>
        <p:spPr bwMode="auto">
          <a:xfrm>
            <a:off x="2362200" y="3352800"/>
            <a:ext cx="623888" cy="4619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sz="2400">
                <a:latin typeface="Lucida Sans Unicode" pitchFamily="34" charset="0"/>
              </a:rPr>
              <a:t>+4</a:t>
            </a:r>
          </a:p>
        </p:txBody>
      </p:sp>
      <p:sp>
        <p:nvSpPr>
          <p:cNvPr id="12" name="Rectangle 11"/>
          <p:cNvSpPr/>
          <p:nvPr/>
        </p:nvSpPr>
        <p:spPr>
          <a:xfrm>
            <a:off x="4495800" y="762000"/>
            <a:ext cx="3581400" cy="457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endParaRPr>
          </a:p>
        </p:txBody>
      </p:sp>
      <p:cxnSp>
        <p:nvCxnSpPr>
          <p:cNvPr id="14" name="Straight Connector 13"/>
          <p:cNvCxnSpPr/>
          <p:nvPr/>
        </p:nvCxnSpPr>
        <p:spPr>
          <a:xfrm rot="5400000" flipH="1" flipV="1">
            <a:off x="2705100" y="1638300"/>
            <a:ext cx="1981200" cy="1447800"/>
          </a:xfrm>
          <a:prstGeom prst="line">
            <a:avLst/>
          </a:prstGeom>
          <a:ln w="28575">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3" name="Rounded Rectangle 12"/>
          <p:cNvSpPr/>
          <p:nvPr/>
        </p:nvSpPr>
        <p:spPr>
          <a:xfrm>
            <a:off x="152400" y="4724400"/>
            <a:ext cx="3810000" cy="1371600"/>
          </a:xfrm>
          <a:prstGeom prst="roundRect">
            <a:avLst/>
          </a:prstGeom>
        </p:spPr>
        <p:style>
          <a:lnRef idx="1">
            <a:schemeClr val="accent1"/>
          </a:lnRef>
          <a:fillRef idx="2">
            <a:schemeClr val="accent1"/>
          </a:fillRef>
          <a:effectRef idx="1">
            <a:schemeClr val="accent1"/>
          </a:effectRef>
          <a:fontRef idx="minor">
            <a:schemeClr val="dk1"/>
          </a:fontRef>
        </p:style>
        <p:txBody>
          <a:bodyPr anchor="ctr"/>
          <a:lstStyle/>
          <a:p>
            <a:pPr algn="ctr" fontAlgn="auto">
              <a:spcBef>
                <a:spcPts val="0"/>
              </a:spcBef>
              <a:spcAft>
                <a:spcPts val="0"/>
              </a:spcAft>
              <a:defRPr/>
            </a:pPr>
            <a:r>
              <a:rPr lang="en-US" sz="2000" dirty="0"/>
              <a:t>This is a very weak </a:t>
            </a:r>
            <a:r>
              <a:rPr lang="en-US" sz="2000" dirty="0" smtClean="0"/>
              <a:t>cipher.</a:t>
            </a:r>
            <a:endParaRPr lang="en-US" sz="2000" dirty="0"/>
          </a:p>
          <a:p>
            <a:pPr algn="ctr" fontAlgn="auto">
              <a:spcBef>
                <a:spcPts val="600"/>
              </a:spcBef>
              <a:spcAft>
                <a:spcPts val="0"/>
              </a:spcAft>
              <a:defRPr/>
            </a:pPr>
            <a:r>
              <a:rPr lang="en-US" sz="2000" dirty="0"/>
              <a:t>Real ciphers use complex </a:t>
            </a:r>
            <a:r>
              <a:rPr lang="en-US" sz="2000" dirty="0" smtClean="0"/>
              <a:t>math.</a:t>
            </a:r>
            <a:endParaRPr lang="en-US" sz="2000" dirty="0"/>
          </a:p>
        </p:txBody>
      </p:sp>
      <p:sp>
        <p:nvSpPr>
          <p:cNvPr id="11" name="Slide Number Placeholder 3"/>
          <p:cNvSpPr>
            <a:spLocks noGrp="1"/>
          </p:cNvSpPr>
          <p:nvPr>
            <p:ph type="sldNum" sz="quarter" idx="11"/>
          </p:nvPr>
        </p:nvSpPr>
        <p:spPr bwMode="auto">
          <a:xfrm>
            <a:off x="152400" y="6248400"/>
            <a:ext cx="1066800" cy="381000"/>
          </a:xfrm>
          <a:ln>
            <a:miter lim="800000"/>
            <a:headEnd/>
            <a:tailEnd/>
          </a:ln>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dirty="0" smtClean="0">
                <a:solidFill>
                  <a:schemeClr val="bg1"/>
                </a:solidFill>
                <a:latin typeface="Lucida Sans Unicode" pitchFamily="34" charset="0"/>
              </a:rPr>
              <a:t>3-</a:t>
            </a:r>
            <a:fld id="{74EE50E7-F4B2-4775-93DE-F251AF126B51}" type="slidenum">
              <a:rPr lang="en-US" smtClean="0">
                <a:solidFill>
                  <a:schemeClr val="bg1"/>
                </a:solidFill>
                <a:latin typeface="Lucida Sans Unicode" pitchFamily="34" charset="0"/>
              </a:rPr>
              <a:pPr eaLnBrk="1" hangingPunct="1"/>
              <a:t>9</a:t>
            </a:fld>
            <a:endParaRPr lang="en-US" dirty="0">
              <a:solidFill>
                <a:schemeClr val="bg1"/>
              </a:solidFill>
              <a:latin typeface="Lucida Sans Unicode"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4578" name="Content Placeholder 1"/>
          <p:cNvSpPr>
            <a:spLocks noGrp="1"/>
          </p:cNvSpPr>
          <p:nvPr>
            <p:ph idx="1"/>
          </p:nvPr>
        </p:nvSpPr>
        <p:spPr>
          <a:xfrm>
            <a:off x="457200" y="1295400"/>
            <a:ext cx="8229600" cy="4843463"/>
          </a:xfrm>
        </p:spPr>
        <p:txBody>
          <a:bodyPr/>
          <a:lstStyle/>
          <a:p>
            <a:pPr eaLnBrk="1" hangingPunct="1"/>
            <a:r>
              <a:rPr lang="en-US" smtClean="0"/>
              <a:t>Substitution Ciphers</a:t>
            </a:r>
          </a:p>
          <a:p>
            <a:pPr lvl="1" eaLnBrk="1" hangingPunct="1"/>
            <a:r>
              <a:rPr lang="en-US" smtClean="0"/>
              <a:t>Substitute one letter (or bit) for another in each place</a:t>
            </a:r>
          </a:p>
          <a:p>
            <a:pPr lvl="1" eaLnBrk="1" hangingPunct="1"/>
            <a:r>
              <a:rPr lang="en-US" smtClean="0"/>
              <a:t>The cipher we saw in Figure 3-2 is a substitution cipher</a:t>
            </a:r>
          </a:p>
          <a:p>
            <a:pPr eaLnBrk="1" hangingPunct="1"/>
            <a:r>
              <a:rPr lang="en-US" smtClean="0"/>
              <a:t>Transposition Ciphers</a:t>
            </a:r>
          </a:p>
          <a:p>
            <a:pPr lvl="1" eaLnBrk="1" hangingPunct="1"/>
            <a:r>
              <a:rPr lang="en-US" smtClean="0"/>
              <a:t>Transposition ciphers do not change individual letters or bits, but they change their order</a:t>
            </a:r>
          </a:p>
          <a:p>
            <a:pPr eaLnBrk="1" hangingPunct="1"/>
            <a:r>
              <a:rPr lang="en-US" smtClean="0"/>
              <a:t>Most real ciphers use both substitution and transposition</a:t>
            </a:r>
          </a:p>
          <a:p>
            <a:pPr lvl="1" eaLnBrk="1" hangingPunct="1"/>
            <a:endParaRPr lang="en-US" smtClean="0"/>
          </a:p>
        </p:txBody>
      </p:sp>
      <p:sp>
        <p:nvSpPr>
          <p:cNvPr id="5" name="Title 4"/>
          <p:cNvSpPr>
            <a:spLocks noGrp="1"/>
          </p:cNvSpPr>
          <p:nvPr>
            <p:ph type="title"/>
          </p:nvPr>
        </p:nvSpPr>
        <p:spPr>
          <a:xfrm>
            <a:off x="457200" y="228600"/>
            <a:ext cx="8229600" cy="1143000"/>
          </a:xfrm>
        </p:spPr>
        <p:txBody>
          <a:bodyPr/>
          <a:lstStyle/>
          <a:p>
            <a:pPr eaLnBrk="1" fontAlgn="auto" hangingPunct="1">
              <a:spcAft>
                <a:spcPts val="0"/>
              </a:spcAft>
              <a:defRPr/>
            </a:pPr>
            <a:r>
              <a:rPr lang="en-US" dirty="0" smtClean="0"/>
              <a:t>3.1: Types of Ciphers</a:t>
            </a:r>
            <a:endParaRPr lang="en-US" dirty="0"/>
          </a:p>
        </p:txBody>
      </p:sp>
      <p:sp>
        <p:nvSpPr>
          <p:cNvPr id="6" name="Slide Number Placeholder 3"/>
          <p:cNvSpPr>
            <a:spLocks noGrp="1"/>
          </p:cNvSpPr>
          <p:nvPr>
            <p:ph type="sldNum" sz="quarter" idx="11"/>
          </p:nvPr>
        </p:nvSpPr>
        <p:spPr bwMode="auto">
          <a:xfrm>
            <a:off x="152400" y="6248400"/>
            <a:ext cx="1066800" cy="381000"/>
          </a:xfrm>
          <a:ln>
            <a:miter lim="800000"/>
            <a:headEnd/>
            <a:tailEnd/>
          </a:ln>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dirty="0" smtClean="0">
                <a:solidFill>
                  <a:schemeClr val="bg1"/>
                </a:solidFill>
                <a:latin typeface="Lucida Sans Unicode" pitchFamily="34" charset="0"/>
              </a:rPr>
              <a:t>3-</a:t>
            </a:r>
            <a:fld id="{74EE50E7-F4B2-4775-93DE-F251AF126B51}" type="slidenum">
              <a:rPr lang="en-US" smtClean="0">
                <a:solidFill>
                  <a:schemeClr val="bg1"/>
                </a:solidFill>
                <a:latin typeface="Lucida Sans Unicode" pitchFamily="34" charset="0"/>
              </a:rPr>
              <a:pPr eaLnBrk="1" hangingPunct="1"/>
              <a:t>10</a:t>
            </a:fld>
            <a:endParaRPr lang="en-US" dirty="0">
              <a:solidFill>
                <a:schemeClr val="bg1"/>
              </a:solidFill>
              <a:latin typeface="Lucida Sans Unicode"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eaLnBrk="1" fontAlgn="auto" hangingPunct="1">
              <a:spcAft>
                <a:spcPts val="0"/>
              </a:spcAft>
              <a:defRPr/>
            </a:pPr>
            <a:r>
              <a:rPr lang="en-US" dirty="0" smtClean="0"/>
              <a:t>3.1: Transposition Cipher</a:t>
            </a:r>
            <a:endParaRPr lang="en-US" dirty="0"/>
          </a:p>
        </p:txBody>
      </p:sp>
      <p:graphicFrame>
        <p:nvGraphicFramePr>
          <p:cNvPr id="7" name="Table 6"/>
          <p:cNvGraphicFramePr>
            <a:graphicFrameLocks noGrp="1"/>
          </p:cNvGraphicFramePr>
          <p:nvPr/>
        </p:nvGraphicFramePr>
        <p:xfrm>
          <a:off x="990600" y="1676400"/>
          <a:ext cx="7308850" cy="3887788"/>
        </p:xfrm>
        <a:graphic>
          <a:graphicData uri="http://schemas.openxmlformats.org/drawingml/2006/table">
            <a:tbl>
              <a:tblPr/>
              <a:tblGrid>
                <a:gridCol w="2351088"/>
                <a:gridCol w="1493837"/>
                <a:gridCol w="1506538"/>
                <a:gridCol w="1957387"/>
              </a:tblGrid>
              <a:tr h="555625">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Calibri" pitchFamily="34" charset="0"/>
                        <a:cs typeface="Times New Roman" pitchFamily="18" charset="0"/>
                      </a:endParaRPr>
                    </a:p>
                  </a:txBody>
                  <a:tcPr marL="168510" marR="168510" marT="0" marB="0" anchor="b" horzOverflow="overflow">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lnTlToBr>
                      <a:noFill/>
                    </a:lnTlToBr>
                    <a:lnBlToTr>
                      <a:noFill/>
                    </a:lnBlToTr>
                    <a:noFill/>
                  </a:tcPr>
                </a:tc>
                <a:tc gridSpan="3">
                  <a:txBody>
                    <a:bodyPr/>
                    <a:lstStyle/>
                    <a:p>
                      <a:pPr marL="0" marR="0" lvl="0" indent="0" algn="ctr" defTabSz="914400" rtl="0" eaLnBrk="1" fontAlgn="base" latinLnBrk="0" hangingPunct="0">
                        <a:lnSpc>
                          <a:spcPct val="100000"/>
                        </a:lnSpc>
                        <a:spcBef>
                          <a:spcPts val="900"/>
                        </a:spcBef>
                        <a:spcAft>
                          <a:spcPts val="300"/>
                        </a:spcAft>
                        <a:buClrTx/>
                        <a:buSzTx/>
                        <a:buFontTx/>
                        <a:buNone/>
                        <a:tabLst/>
                      </a:pPr>
                      <a:r>
                        <a:rPr kumimoji="0" lang="en-US" sz="2400" b="1" i="0" u="none" strike="noStrike" cap="none" normalizeH="0" baseline="0" smtClean="0">
                          <a:ln>
                            <a:noFill/>
                          </a:ln>
                          <a:solidFill>
                            <a:schemeClr val="tx1"/>
                          </a:solidFill>
                          <a:effectLst/>
                          <a:latin typeface="Arial" charset="0"/>
                          <a:cs typeface="Times New Roman" pitchFamily="18" charset="0"/>
                        </a:rPr>
                        <a:t>Key (Part 1)</a:t>
                      </a:r>
                    </a:p>
                  </a:txBody>
                  <a:tcPr marL="168510" marR="168510" marT="0" marB="0"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B5E9F4"/>
                    </a:solidFill>
                  </a:tcPr>
                </a:tc>
                <a:tc hMerge="1">
                  <a:txBody>
                    <a:bodyPr/>
                    <a:lstStyle/>
                    <a:p>
                      <a:endParaRPr lang="en-US"/>
                    </a:p>
                  </a:txBody>
                  <a:tcPr/>
                </a:tc>
                <a:tc hMerge="1">
                  <a:txBody>
                    <a:bodyPr/>
                    <a:lstStyle/>
                    <a:p>
                      <a:endParaRPr lang="en-US"/>
                    </a:p>
                  </a:txBody>
                  <a:tcPr/>
                </a:tc>
              </a:tr>
              <a:tr h="1109663">
                <a:tc>
                  <a:txBody>
                    <a:bodyPr/>
                    <a:lstStyle/>
                    <a:p>
                      <a:pPr marL="0" marR="0" lvl="0" indent="0" algn="ctr" defTabSz="914400" rtl="0" eaLnBrk="1" fontAlgn="base" latinLnBrk="0" hangingPunct="0">
                        <a:lnSpc>
                          <a:spcPct val="100000"/>
                        </a:lnSpc>
                        <a:spcBef>
                          <a:spcPts val="900"/>
                        </a:spcBef>
                        <a:spcAft>
                          <a:spcPts val="300"/>
                        </a:spcAft>
                        <a:buClrTx/>
                        <a:buSzTx/>
                        <a:buFontTx/>
                        <a:buNone/>
                        <a:tabLst/>
                      </a:pPr>
                      <a:r>
                        <a:rPr kumimoji="0" lang="en-US" sz="2400" b="1" i="0" u="none" strike="noStrike" cap="none" normalizeH="0" baseline="0" smtClean="0">
                          <a:ln>
                            <a:noFill/>
                          </a:ln>
                          <a:solidFill>
                            <a:schemeClr val="tx1"/>
                          </a:solidFill>
                          <a:effectLst/>
                          <a:latin typeface="Arial" charset="0"/>
                          <a:cs typeface="Times New Roman" pitchFamily="18" charset="0"/>
                        </a:rPr>
                        <a:t>Key (Part 2)</a:t>
                      </a:r>
                    </a:p>
                  </a:txBody>
                  <a:tcPr marL="168510" marR="168510" marT="0" marB="0"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B5E9F4"/>
                    </a:solidFill>
                  </a:tcPr>
                </a:tc>
                <a:tc>
                  <a:txBody>
                    <a:bodyPr/>
                    <a:lstStyle/>
                    <a:p>
                      <a:pPr marL="0" marR="0" lvl="0" indent="0" algn="ctr" defTabSz="914400" rtl="0" eaLnBrk="1" fontAlgn="base" latinLnBrk="0" hangingPunct="0">
                        <a:lnSpc>
                          <a:spcPct val="100000"/>
                        </a:lnSpc>
                        <a:spcBef>
                          <a:spcPts val="300"/>
                        </a:spcBef>
                        <a:spcAft>
                          <a:spcPts val="300"/>
                        </a:spcAft>
                        <a:buClrTx/>
                        <a:buSzTx/>
                        <a:buFontTx/>
                        <a:buNone/>
                        <a:tabLst/>
                      </a:pPr>
                      <a:r>
                        <a:rPr kumimoji="0" lang="en-US" sz="2400" b="1" i="0" u="none" strike="noStrike" cap="none" normalizeH="0" baseline="0" smtClean="0">
                          <a:ln>
                            <a:noFill/>
                          </a:ln>
                          <a:solidFill>
                            <a:srgbClr val="FFFFFF"/>
                          </a:solidFill>
                          <a:effectLst/>
                          <a:latin typeface="Arial" charset="0"/>
                          <a:cs typeface="Times New Roman" pitchFamily="18" charset="0"/>
                        </a:rPr>
                        <a:t>1</a:t>
                      </a:r>
                      <a:endParaRPr kumimoji="0" lang="en-US" sz="2400" b="0" i="0" u="none" strike="noStrike" cap="none" normalizeH="0" baseline="0" smtClean="0">
                        <a:ln>
                          <a:noFill/>
                        </a:ln>
                        <a:solidFill>
                          <a:schemeClr val="tx1"/>
                        </a:solidFill>
                        <a:effectLst/>
                        <a:latin typeface="Arial" charset="0"/>
                        <a:cs typeface="Times New Roman" pitchFamily="18" charset="0"/>
                      </a:endParaRPr>
                    </a:p>
                  </a:txBody>
                  <a:tcPr marL="168510" marR="168510" marT="0" marB="0"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7F7F7F"/>
                    </a:solidFill>
                  </a:tcPr>
                </a:tc>
                <a:tc>
                  <a:txBody>
                    <a:bodyPr/>
                    <a:lstStyle/>
                    <a:p>
                      <a:pPr marL="0" marR="0" lvl="0" indent="0" algn="ctr" defTabSz="914400" rtl="0" eaLnBrk="1" fontAlgn="base" latinLnBrk="0" hangingPunct="0">
                        <a:lnSpc>
                          <a:spcPct val="100000"/>
                        </a:lnSpc>
                        <a:spcBef>
                          <a:spcPts val="300"/>
                        </a:spcBef>
                        <a:spcAft>
                          <a:spcPts val="300"/>
                        </a:spcAft>
                        <a:buClrTx/>
                        <a:buSzTx/>
                        <a:buFontTx/>
                        <a:buNone/>
                        <a:tabLst/>
                      </a:pPr>
                      <a:r>
                        <a:rPr kumimoji="0" lang="en-US" sz="2400" b="1" i="0" u="none" strike="noStrike" cap="none" normalizeH="0" baseline="0" smtClean="0">
                          <a:ln>
                            <a:noFill/>
                          </a:ln>
                          <a:solidFill>
                            <a:srgbClr val="FFFFFF"/>
                          </a:solidFill>
                          <a:effectLst/>
                          <a:latin typeface="Arial" charset="0"/>
                          <a:cs typeface="Times New Roman" pitchFamily="18" charset="0"/>
                        </a:rPr>
                        <a:t>3</a:t>
                      </a:r>
                      <a:endParaRPr kumimoji="0" lang="en-US" sz="2400" b="0" i="0" u="none" strike="noStrike" cap="none" normalizeH="0" baseline="0" smtClean="0">
                        <a:ln>
                          <a:noFill/>
                        </a:ln>
                        <a:solidFill>
                          <a:schemeClr val="tx1"/>
                        </a:solidFill>
                        <a:effectLst/>
                        <a:latin typeface="Arial" charset="0"/>
                        <a:cs typeface="Times New Roman" pitchFamily="18" charset="0"/>
                      </a:endParaRPr>
                    </a:p>
                  </a:txBody>
                  <a:tcPr marL="168510" marR="168510" marT="0" marB="0"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7F7F7F"/>
                    </a:solidFill>
                  </a:tcPr>
                </a:tc>
                <a:tc>
                  <a:txBody>
                    <a:bodyPr/>
                    <a:lstStyle/>
                    <a:p>
                      <a:pPr marL="0" marR="0" lvl="0" indent="0" algn="ctr" defTabSz="914400" rtl="0" eaLnBrk="1" fontAlgn="base" latinLnBrk="0" hangingPunct="0">
                        <a:lnSpc>
                          <a:spcPct val="100000"/>
                        </a:lnSpc>
                        <a:spcBef>
                          <a:spcPts val="300"/>
                        </a:spcBef>
                        <a:spcAft>
                          <a:spcPts val="300"/>
                        </a:spcAft>
                        <a:buClrTx/>
                        <a:buSzTx/>
                        <a:buFontTx/>
                        <a:buNone/>
                        <a:tabLst/>
                      </a:pPr>
                      <a:r>
                        <a:rPr kumimoji="0" lang="en-US" sz="2400" b="1" i="0" u="none" strike="noStrike" cap="none" normalizeH="0" baseline="0" smtClean="0">
                          <a:ln>
                            <a:noFill/>
                          </a:ln>
                          <a:solidFill>
                            <a:srgbClr val="FFFFFF"/>
                          </a:solidFill>
                          <a:effectLst/>
                          <a:latin typeface="Arial" charset="0"/>
                          <a:cs typeface="Times New Roman" pitchFamily="18" charset="0"/>
                        </a:rPr>
                        <a:t>2</a:t>
                      </a:r>
                      <a:endParaRPr kumimoji="0" lang="en-US" sz="2400" b="0" i="0" u="none" strike="noStrike" cap="none" normalizeH="0" baseline="0" smtClean="0">
                        <a:ln>
                          <a:noFill/>
                        </a:ln>
                        <a:solidFill>
                          <a:schemeClr val="tx1"/>
                        </a:solidFill>
                        <a:effectLst/>
                        <a:latin typeface="Arial" charset="0"/>
                        <a:cs typeface="Times New Roman" pitchFamily="18" charset="0"/>
                      </a:endParaRPr>
                    </a:p>
                  </a:txBody>
                  <a:tcPr marL="168510" marR="168510" marT="0" marB="0"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7F7F7F"/>
                    </a:solidFill>
                  </a:tcPr>
                </a:tc>
              </a:tr>
              <a:tr h="555625">
                <a:tc>
                  <a:txBody>
                    <a:bodyPr/>
                    <a:lstStyle/>
                    <a:p>
                      <a:pPr marL="0" marR="0" lvl="0" indent="0" algn="ctr" defTabSz="914400" rtl="0" eaLnBrk="1" fontAlgn="base" latinLnBrk="0" hangingPunct="0">
                        <a:lnSpc>
                          <a:spcPct val="100000"/>
                        </a:lnSpc>
                        <a:spcBef>
                          <a:spcPts val="300"/>
                        </a:spcBef>
                        <a:spcAft>
                          <a:spcPts val="300"/>
                        </a:spcAft>
                        <a:buClrTx/>
                        <a:buSzTx/>
                        <a:buFontTx/>
                        <a:buNone/>
                        <a:tabLst/>
                      </a:pPr>
                      <a:r>
                        <a:rPr kumimoji="0" lang="en-US" sz="2400" b="1" i="0" u="none" strike="noStrike" cap="none" normalizeH="0" baseline="0" smtClean="0">
                          <a:ln>
                            <a:noFill/>
                          </a:ln>
                          <a:solidFill>
                            <a:srgbClr val="FFFFFF"/>
                          </a:solidFill>
                          <a:effectLst/>
                          <a:latin typeface="Arial" charset="0"/>
                          <a:cs typeface="Times New Roman" pitchFamily="18" charset="0"/>
                        </a:rPr>
                        <a:t>2</a:t>
                      </a:r>
                      <a:endParaRPr kumimoji="0" lang="en-US" sz="2400" b="0" i="0" u="none" strike="noStrike" cap="none" normalizeH="0" baseline="0" smtClean="0">
                        <a:ln>
                          <a:noFill/>
                        </a:ln>
                        <a:solidFill>
                          <a:schemeClr val="tx1"/>
                        </a:solidFill>
                        <a:effectLst/>
                        <a:latin typeface="Arial" charset="0"/>
                        <a:cs typeface="Times New Roman" pitchFamily="18" charset="0"/>
                      </a:endParaRPr>
                    </a:p>
                  </a:txBody>
                  <a:tcPr marL="168510" marR="168510" marT="0" marB="0"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7F7F7F"/>
                    </a:solidFill>
                  </a:tcPr>
                </a:tc>
                <a:tc>
                  <a:txBody>
                    <a:bodyPr/>
                    <a:lstStyle/>
                    <a:p>
                      <a:pPr marL="0" marR="0" lvl="0" indent="0" algn="ctr" defTabSz="914400" rtl="0" eaLnBrk="1" fontAlgn="base" latinLnBrk="0" hangingPunct="0">
                        <a:lnSpc>
                          <a:spcPct val="100000"/>
                        </a:lnSpc>
                        <a:spcBef>
                          <a:spcPts val="300"/>
                        </a:spcBef>
                        <a:spcAft>
                          <a:spcPts val="300"/>
                        </a:spcAft>
                        <a:buClrTx/>
                        <a:buSzTx/>
                        <a:buFontTx/>
                        <a:buNone/>
                        <a:tabLst/>
                      </a:pPr>
                      <a:r>
                        <a:rPr kumimoji="0" lang="en-US" sz="2400" b="0" i="0" u="none" strike="noStrike" cap="none" normalizeH="0" baseline="0" smtClean="0">
                          <a:ln>
                            <a:noFill/>
                          </a:ln>
                          <a:solidFill>
                            <a:schemeClr val="tx1"/>
                          </a:solidFill>
                          <a:effectLst/>
                          <a:latin typeface="Arial" charset="0"/>
                          <a:cs typeface="Times New Roman" pitchFamily="18" charset="0"/>
                        </a:rPr>
                        <a:t>n</a:t>
                      </a:r>
                    </a:p>
                  </a:txBody>
                  <a:tcPr marL="168510" marR="168510" marT="0" marB="0"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0">
                        <a:lnSpc>
                          <a:spcPct val="100000"/>
                        </a:lnSpc>
                        <a:spcBef>
                          <a:spcPts val="300"/>
                        </a:spcBef>
                        <a:spcAft>
                          <a:spcPts val="300"/>
                        </a:spcAft>
                        <a:buClrTx/>
                        <a:buSzTx/>
                        <a:buFontTx/>
                        <a:buNone/>
                        <a:tabLst/>
                      </a:pPr>
                      <a:r>
                        <a:rPr kumimoji="0" lang="en-US" sz="2400" b="0" i="0" u="none" strike="noStrike" cap="none" normalizeH="0" baseline="0" smtClean="0">
                          <a:ln>
                            <a:noFill/>
                          </a:ln>
                          <a:solidFill>
                            <a:schemeClr val="tx1"/>
                          </a:solidFill>
                          <a:effectLst/>
                          <a:latin typeface="Arial" charset="0"/>
                          <a:cs typeface="Times New Roman" pitchFamily="18" charset="0"/>
                        </a:rPr>
                        <a:t>o</a:t>
                      </a:r>
                    </a:p>
                  </a:txBody>
                  <a:tcPr marL="168510" marR="168510" marT="0" marB="0"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0">
                        <a:lnSpc>
                          <a:spcPct val="100000"/>
                        </a:lnSpc>
                        <a:spcBef>
                          <a:spcPts val="300"/>
                        </a:spcBef>
                        <a:spcAft>
                          <a:spcPts val="300"/>
                        </a:spcAft>
                        <a:buClrTx/>
                        <a:buSzTx/>
                        <a:buFontTx/>
                        <a:buNone/>
                        <a:tabLst/>
                      </a:pPr>
                      <a:r>
                        <a:rPr kumimoji="0" lang="en-US" sz="2400" b="0" i="0" u="none" strike="noStrike" cap="none" normalizeH="0" baseline="0" smtClean="0">
                          <a:ln>
                            <a:noFill/>
                          </a:ln>
                          <a:solidFill>
                            <a:schemeClr val="tx1"/>
                          </a:solidFill>
                          <a:effectLst/>
                          <a:latin typeface="Arial" charset="0"/>
                          <a:cs typeface="Times New Roman" pitchFamily="18" charset="0"/>
                        </a:rPr>
                        <a:t>w</a:t>
                      </a:r>
                    </a:p>
                  </a:txBody>
                  <a:tcPr marL="168510" marR="168510" marT="0" marB="0"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r>
              <a:tr h="555625">
                <a:tc>
                  <a:txBody>
                    <a:bodyPr/>
                    <a:lstStyle/>
                    <a:p>
                      <a:pPr marL="0" marR="0" lvl="0" indent="0" algn="ctr" defTabSz="914400" rtl="0" eaLnBrk="1" fontAlgn="base" latinLnBrk="0" hangingPunct="0">
                        <a:lnSpc>
                          <a:spcPct val="100000"/>
                        </a:lnSpc>
                        <a:spcBef>
                          <a:spcPts val="300"/>
                        </a:spcBef>
                        <a:spcAft>
                          <a:spcPts val="300"/>
                        </a:spcAft>
                        <a:buClrTx/>
                        <a:buSzTx/>
                        <a:buFontTx/>
                        <a:buNone/>
                        <a:tabLst/>
                      </a:pPr>
                      <a:r>
                        <a:rPr kumimoji="0" lang="en-US" sz="2400" b="1" i="0" u="none" strike="noStrike" cap="none" normalizeH="0" baseline="0" smtClean="0">
                          <a:ln>
                            <a:noFill/>
                          </a:ln>
                          <a:solidFill>
                            <a:srgbClr val="FFFFFF"/>
                          </a:solidFill>
                          <a:effectLst/>
                          <a:latin typeface="Arial" charset="0"/>
                          <a:cs typeface="Times New Roman" pitchFamily="18" charset="0"/>
                        </a:rPr>
                        <a:t>3</a:t>
                      </a:r>
                      <a:endParaRPr kumimoji="0" lang="en-US" sz="2400" b="0" i="0" u="none" strike="noStrike" cap="none" normalizeH="0" baseline="0" smtClean="0">
                        <a:ln>
                          <a:noFill/>
                        </a:ln>
                        <a:solidFill>
                          <a:schemeClr val="tx1"/>
                        </a:solidFill>
                        <a:effectLst/>
                        <a:latin typeface="Arial" charset="0"/>
                        <a:cs typeface="Times New Roman" pitchFamily="18" charset="0"/>
                      </a:endParaRPr>
                    </a:p>
                  </a:txBody>
                  <a:tcPr marL="168510" marR="168510" marT="0" marB="0"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7F7F7F"/>
                    </a:solidFill>
                  </a:tcPr>
                </a:tc>
                <a:tc>
                  <a:txBody>
                    <a:bodyPr/>
                    <a:lstStyle/>
                    <a:p>
                      <a:pPr marL="0" marR="0" lvl="0" indent="0" algn="ctr" defTabSz="914400" rtl="0" eaLnBrk="1" fontAlgn="base" latinLnBrk="0" hangingPunct="0">
                        <a:lnSpc>
                          <a:spcPct val="100000"/>
                        </a:lnSpc>
                        <a:spcBef>
                          <a:spcPts val="300"/>
                        </a:spcBef>
                        <a:spcAft>
                          <a:spcPts val="300"/>
                        </a:spcAft>
                        <a:buClrTx/>
                        <a:buSzTx/>
                        <a:buFontTx/>
                        <a:buNone/>
                        <a:tabLst/>
                      </a:pPr>
                      <a:r>
                        <a:rPr kumimoji="0" lang="en-US" sz="2400" b="0" i="0" u="none" strike="noStrike" cap="none" normalizeH="0" baseline="0" smtClean="0">
                          <a:ln>
                            <a:noFill/>
                          </a:ln>
                          <a:solidFill>
                            <a:schemeClr val="tx1"/>
                          </a:solidFill>
                          <a:effectLst/>
                          <a:latin typeface="Arial" charset="0"/>
                          <a:cs typeface="Times New Roman" pitchFamily="18" charset="0"/>
                        </a:rPr>
                        <a:t>i</a:t>
                      </a:r>
                    </a:p>
                  </a:txBody>
                  <a:tcPr marL="168510" marR="168510" marT="0" marB="0"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0">
                        <a:lnSpc>
                          <a:spcPct val="100000"/>
                        </a:lnSpc>
                        <a:spcBef>
                          <a:spcPts val="300"/>
                        </a:spcBef>
                        <a:spcAft>
                          <a:spcPts val="300"/>
                        </a:spcAft>
                        <a:buClrTx/>
                        <a:buSzTx/>
                        <a:buFontTx/>
                        <a:buNone/>
                        <a:tabLst/>
                      </a:pPr>
                      <a:r>
                        <a:rPr kumimoji="0" lang="en-US" sz="2400" b="0" i="0" u="none" strike="noStrike" cap="none" normalizeH="0" baseline="0" smtClean="0">
                          <a:ln>
                            <a:noFill/>
                          </a:ln>
                          <a:solidFill>
                            <a:schemeClr val="tx1"/>
                          </a:solidFill>
                          <a:effectLst/>
                          <a:latin typeface="Arial" charset="0"/>
                          <a:cs typeface="Times New Roman" pitchFamily="18" charset="0"/>
                        </a:rPr>
                        <a:t>s</a:t>
                      </a:r>
                    </a:p>
                  </a:txBody>
                  <a:tcPr marL="168510" marR="168510" marT="0" marB="0"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0">
                        <a:lnSpc>
                          <a:spcPct val="100000"/>
                        </a:lnSpc>
                        <a:spcBef>
                          <a:spcPts val="300"/>
                        </a:spcBef>
                        <a:spcAft>
                          <a:spcPts val="300"/>
                        </a:spcAft>
                        <a:buClrTx/>
                        <a:buSzTx/>
                        <a:buFontTx/>
                        <a:buNone/>
                        <a:tabLst/>
                      </a:pPr>
                      <a:r>
                        <a:rPr kumimoji="0" lang="en-US" sz="2400" b="0" i="0" u="none" strike="noStrike" cap="none" normalizeH="0" baseline="0" smtClean="0">
                          <a:ln>
                            <a:noFill/>
                          </a:ln>
                          <a:solidFill>
                            <a:schemeClr val="tx1"/>
                          </a:solidFill>
                          <a:effectLst/>
                          <a:latin typeface="Arial" charset="0"/>
                          <a:cs typeface="Times New Roman" pitchFamily="18" charset="0"/>
                        </a:rPr>
                        <a:t>t</a:t>
                      </a:r>
                    </a:p>
                  </a:txBody>
                  <a:tcPr marL="168510" marR="168510" marT="0" marB="0"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r>
              <a:tr h="555625">
                <a:tc>
                  <a:txBody>
                    <a:bodyPr/>
                    <a:lstStyle/>
                    <a:p>
                      <a:pPr marL="0" marR="0" lvl="0" indent="0" algn="ctr" defTabSz="914400" rtl="0" eaLnBrk="1" fontAlgn="base" latinLnBrk="0" hangingPunct="0">
                        <a:lnSpc>
                          <a:spcPct val="100000"/>
                        </a:lnSpc>
                        <a:spcBef>
                          <a:spcPts val="300"/>
                        </a:spcBef>
                        <a:spcAft>
                          <a:spcPts val="300"/>
                        </a:spcAft>
                        <a:buClrTx/>
                        <a:buSzTx/>
                        <a:buFontTx/>
                        <a:buNone/>
                        <a:tabLst/>
                      </a:pPr>
                      <a:r>
                        <a:rPr kumimoji="0" lang="en-US" sz="2400" b="1" i="0" u="none" strike="noStrike" cap="none" normalizeH="0" baseline="0" smtClean="0">
                          <a:ln>
                            <a:noFill/>
                          </a:ln>
                          <a:solidFill>
                            <a:srgbClr val="FFFFFF"/>
                          </a:solidFill>
                          <a:effectLst/>
                          <a:latin typeface="Arial" charset="0"/>
                          <a:cs typeface="Times New Roman" pitchFamily="18" charset="0"/>
                        </a:rPr>
                        <a:t>1</a:t>
                      </a:r>
                      <a:endParaRPr kumimoji="0" lang="en-US" sz="2400" b="0" i="0" u="none" strike="noStrike" cap="none" normalizeH="0" baseline="0" smtClean="0">
                        <a:ln>
                          <a:noFill/>
                        </a:ln>
                        <a:solidFill>
                          <a:schemeClr val="tx1"/>
                        </a:solidFill>
                        <a:effectLst/>
                        <a:latin typeface="Arial" charset="0"/>
                        <a:cs typeface="Times New Roman" pitchFamily="18" charset="0"/>
                      </a:endParaRPr>
                    </a:p>
                  </a:txBody>
                  <a:tcPr marL="168510" marR="168510" marT="0" marB="0"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7F7F7F"/>
                    </a:solidFill>
                  </a:tcPr>
                </a:tc>
                <a:tc>
                  <a:txBody>
                    <a:bodyPr/>
                    <a:lstStyle/>
                    <a:p>
                      <a:pPr marL="0" marR="0" lvl="0" indent="0" algn="ctr" defTabSz="914400" rtl="0" eaLnBrk="1" fontAlgn="base" latinLnBrk="0" hangingPunct="0">
                        <a:lnSpc>
                          <a:spcPct val="100000"/>
                        </a:lnSpc>
                        <a:spcBef>
                          <a:spcPts val="300"/>
                        </a:spcBef>
                        <a:spcAft>
                          <a:spcPts val="300"/>
                        </a:spcAft>
                        <a:buClrTx/>
                        <a:buSzTx/>
                        <a:buFontTx/>
                        <a:buNone/>
                        <a:tabLst/>
                      </a:pPr>
                      <a:r>
                        <a:rPr kumimoji="0" lang="en-US" sz="2400" b="0" i="0" u="none" strike="noStrike" cap="none" normalizeH="0" baseline="0" smtClean="0">
                          <a:ln>
                            <a:noFill/>
                          </a:ln>
                          <a:solidFill>
                            <a:schemeClr val="tx1"/>
                          </a:solidFill>
                          <a:effectLst/>
                          <a:latin typeface="Arial" charset="0"/>
                          <a:cs typeface="Times New Roman" pitchFamily="18" charset="0"/>
                        </a:rPr>
                        <a:t>h</a:t>
                      </a:r>
                    </a:p>
                  </a:txBody>
                  <a:tcPr marL="168510" marR="168510" marT="0" marB="0"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0">
                        <a:lnSpc>
                          <a:spcPct val="100000"/>
                        </a:lnSpc>
                        <a:spcBef>
                          <a:spcPts val="300"/>
                        </a:spcBef>
                        <a:spcAft>
                          <a:spcPts val="300"/>
                        </a:spcAft>
                        <a:buClrTx/>
                        <a:buSzTx/>
                        <a:buFontTx/>
                        <a:buNone/>
                        <a:tabLst/>
                      </a:pPr>
                      <a:r>
                        <a:rPr kumimoji="0" lang="en-US" sz="2400" b="0" i="0" u="none" strike="noStrike" cap="none" normalizeH="0" baseline="0" smtClean="0">
                          <a:ln>
                            <a:noFill/>
                          </a:ln>
                          <a:solidFill>
                            <a:schemeClr val="tx1"/>
                          </a:solidFill>
                          <a:effectLst/>
                          <a:latin typeface="Arial" charset="0"/>
                          <a:cs typeface="Times New Roman" pitchFamily="18" charset="0"/>
                        </a:rPr>
                        <a:t>e</a:t>
                      </a:r>
                    </a:p>
                  </a:txBody>
                  <a:tcPr marL="168510" marR="168510" marT="0" marB="0"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0">
                        <a:lnSpc>
                          <a:spcPct val="100000"/>
                        </a:lnSpc>
                        <a:spcBef>
                          <a:spcPts val="300"/>
                        </a:spcBef>
                        <a:spcAft>
                          <a:spcPts val="300"/>
                        </a:spcAft>
                        <a:buClrTx/>
                        <a:buSzTx/>
                        <a:buFontTx/>
                        <a:buNone/>
                        <a:tabLst/>
                      </a:pPr>
                      <a:r>
                        <a:rPr kumimoji="0" lang="en-US" sz="2400" b="0" i="0" u="none" strike="noStrike" cap="none" normalizeH="0" baseline="0" smtClean="0">
                          <a:ln>
                            <a:noFill/>
                          </a:ln>
                          <a:solidFill>
                            <a:schemeClr val="tx1"/>
                          </a:solidFill>
                          <a:effectLst/>
                          <a:latin typeface="Arial" charset="0"/>
                          <a:cs typeface="Times New Roman" pitchFamily="18" charset="0"/>
                        </a:rPr>
                        <a:t>t</a:t>
                      </a:r>
                    </a:p>
                  </a:txBody>
                  <a:tcPr marL="168510" marR="168510" marT="0" marB="0"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r>
              <a:tr h="555625">
                <a:tc gridSpan="4">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2400" b="0" i="0" u="none" strike="noStrike" cap="none" normalizeH="0" baseline="0" smtClean="0">
                          <a:ln>
                            <a:noFill/>
                          </a:ln>
                          <a:solidFill>
                            <a:schemeClr val="tx1"/>
                          </a:solidFill>
                          <a:effectLst/>
                          <a:latin typeface="Arial" charset="0"/>
                          <a:cs typeface="Times New Roman" pitchFamily="18" charset="0"/>
                        </a:rPr>
                        <a:t>Key = 132 231</a:t>
                      </a:r>
                    </a:p>
                  </a:txBody>
                  <a:tcPr marL="168510" marR="168510" marT="0" marB="0" anchor="b" horzOverflow="overflow">
                    <a:lnL>
                      <a:noFill/>
                    </a:lnL>
                    <a:lnR>
                      <a:noFill/>
                    </a:lnR>
                    <a:lnT w="12700" cap="flat" cmpd="sng" algn="ctr">
                      <a:solidFill>
                        <a:srgbClr val="000000"/>
                      </a:solidFill>
                      <a:prstDash val="solid"/>
                      <a:round/>
                      <a:headEnd type="none" w="med" len="med"/>
                      <a:tailEnd type="none" w="med" len="med"/>
                    </a:lnT>
                    <a:lnB>
                      <a:noFill/>
                    </a:lnB>
                    <a:lnTlToBr>
                      <a:noFill/>
                    </a:lnTlToBr>
                    <a:lnBlToTr>
                      <a:noFill/>
                    </a:lnBlToTr>
                    <a:noFill/>
                  </a:tcPr>
                </a:tc>
                <a:tc hMerge="1">
                  <a:txBody>
                    <a:bodyPr/>
                    <a:lstStyle/>
                    <a:p>
                      <a:endParaRPr lang="en-US"/>
                    </a:p>
                  </a:txBody>
                  <a:tcPr/>
                </a:tc>
                <a:tc hMerge="1">
                  <a:txBody>
                    <a:bodyPr/>
                    <a:lstStyle/>
                    <a:p>
                      <a:endParaRPr lang="en-US"/>
                    </a:p>
                  </a:txBody>
                  <a:tcPr/>
                </a:tc>
                <a:tc hMerge="1">
                  <a:txBody>
                    <a:bodyPr/>
                    <a:lstStyle/>
                    <a:p>
                      <a:endParaRPr lang="en-US"/>
                    </a:p>
                  </a:txBody>
                  <a:tcPr/>
                </a:tc>
              </a:tr>
            </a:tbl>
          </a:graphicData>
        </a:graphic>
      </p:graphicFrame>
      <p:sp>
        <p:nvSpPr>
          <p:cNvPr id="6" name="Slide Number Placeholder 3"/>
          <p:cNvSpPr>
            <a:spLocks noGrp="1"/>
          </p:cNvSpPr>
          <p:nvPr>
            <p:ph type="sldNum" sz="quarter" idx="11"/>
          </p:nvPr>
        </p:nvSpPr>
        <p:spPr bwMode="auto">
          <a:xfrm>
            <a:off x="152400" y="6248400"/>
            <a:ext cx="1066800" cy="381000"/>
          </a:xfrm>
          <a:ln>
            <a:miter lim="800000"/>
            <a:headEnd/>
            <a:tailEnd/>
          </a:ln>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dirty="0" smtClean="0">
                <a:solidFill>
                  <a:schemeClr val="bg1"/>
                </a:solidFill>
                <a:latin typeface="Lucida Sans Unicode" pitchFamily="34" charset="0"/>
              </a:rPr>
              <a:t>3-</a:t>
            </a:r>
            <a:fld id="{74EE50E7-F4B2-4775-93DE-F251AF126B51}" type="slidenum">
              <a:rPr lang="en-US" smtClean="0">
                <a:solidFill>
                  <a:schemeClr val="bg1"/>
                </a:solidFill>
                <a:latin typeface="Lucida Sans Unicode" pitchFamily="34" charset="0"/>
              </a:rPr>
              <a:pPr eaLnBrk="1" hangingPunct="1"/>
              <a:t>11</a:t>
            </a:fld>
            <a:endParaRPr lang="en-US" dirty="0">
              <a:solidFill>
                <a:schemeClr val="bg1"/>
              </a:solidFill>
              <a:latin typeface="Lucida Sans Unicode"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6626" name="Content Placeholder 1"/>
          <p:cNvSpPr>
            <a:spLocks noGrp="1"/>
          </p:cNvSpPr>
          <p:nvPr>
            <p:ph idx="1"/>
          </p:nvPr>
        </p:nvSpPr>
        <p:spPr>
          <a:xfrm>
            <a:off x="457200" y="1481138"/>
            <a:ext cx="8229600" cy="4767262"/>
          </a:xfrm>
        </p:spPr>
        <p:txBody>
          <a:bodyPr/>
          <a:lstStyle/>
          <a:p>
            <a:pPr eaLnBrk="1" hangingPunct="1"/>
            <a:r>
              <a:rPr lang="en-US" dirty="0" smtClean="0"/>
              <a:t>Ciphers can encrypt any message expressed in binary (1s and 0s)</a:t>
            </a:r>
          </a:p>
          <a:p>
            <a:pPr lvl="1" eaLnBrk="1" hangingPunct="1"/>
            <a:r>
              <a:rPr lang="en-US" dirty="0" smtClean="0"/>
              <a:t>This flexibility and the speed of computing makes ciphers dominant for encryption today</a:t>
            </a:r>
          </a:p>
          <a:p>
            <a:pPr eaLnBrk="1" hangingPunct="1"/>
            <a:r>
              <a:rPr lang="en-US" dirty="0" smtClean="0"/>
              <a:t>Codes are more specialized</a:t>
            </a:r>
          </a:p>
          <a:p>
            <a:pPr lvl="1" eaLnBrk="1" hangingPunct="1"/>
            <a:r>
              <a:rPr lang="en-US" dirty="0" smtClean="0"/>
              <a:t>They substitute one thing for another</a:t>
            </a:r>
          </a:p>
          <a:p>
            <a:pPr lvl="1" eaLnBrk="1" hangingPunct="1"/>
            <a:r>
              <a:rPr lang="en-US" dirty="0" smtClean="0"/>
              <a:t>Usually a word for another word or a number for a word</a:t>
            </a:r>
          </a:p>
          <a:p>
            <a:pPr lvl="1" eaLnBrk="1" hangingPunct="1"/>
            <a:r>
              <a:rPr lang="en-US" dirty="0" smtClean="0"/>
              <a:t>Codes are good for humans and may be included in messages sent via </a:t>
            </a:r>
            <a:r>
              <a:rPr lang="en-US" dirty="0" err="1" smtClean="0"/>
              <a:t>encipherment</a:t>
            </a:r>
            <a:endParaRPr lang="en-US" dirty="0" smtClean="0"/>
          </a:p>
        </p:txBody>
      </p:sp>
      <p:sp>
        <p:nvSpPr>
          <p:cNvPr id="5" name="Title 4"/>
          <p:cNvSpPr>
            <a:spLocks noGrp="1"/>
          </p:cNvSpPr>
          <p:nvPr>
            <p:ph type="title"/>
          </p:nvPr>
        </p:nvSpPr>
        <p:spPr/>
        <p:txBody>
          <a:bodyPr/>
          <a:lstStyle/>
          <a:p>
            <a:pPr eaLnBrk="1" fontAlgn="auto" hangingPunct="1">
              <a:spcAft>
                <a:spcPts val="0"/>
              </a:spcAft>
              <a:defRPr/>
            </a:pPr>
            <a:r>
              <a:rPr lang="en-US" dirty="0" smtClean="0"/>
              <a:t>3.1: Ciphers versus Codes</a:t>
            </a:r>
            <a:endParaRPr lang="en-US" dirty="0"/>
          </a:p>
        </p:txBody>
      </p:sp>
      <p:sp>
        <p:nvSpPr>
          <p:cNvPr id="6" name="Slide Number Placeholder 3"/>
          <p:cNvSpPr>
            <a:spLocks noGrp="1"/>
          </p:cNvSpPr>
          <p:nvPr>
            <p:ph type="sldNum" sz="quarter" idx="11"/>
          </p:nvPr>
        </p:nvSpPr>
        <p:spPr bwMode="auto">
          <a:xfrm>
            <a:off x="152400" y="6248400"/>
            <a:ext cx="1066800" cy="381000"/>
          </a:xfrm>
          <a:ln>
            <a:miter lim="800000"/>
            <a:headEnd/>
            <a:tailEnd/>
          </a:ln>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dirty="0" smtClean="0">
                <a:solidFill>
                  <a:schemeClr val="bg1"/>
                </a:solidFill>
                <a:latin typeface="Lucida Sans Unicode" pitchFamily="34" charset="0"/>
              </a:rPr>
              <a:t>3-</a:t>
            </a:r>
            <a:fld id="{74EE50E7-F4B2-4775-93DE-F251AF126B51}" type="slidenum">
              <a:rPr lang="en-US" smtClean="0">
                <a:solidFill>
                  <a:schemeClr val="bg1"/>
                </a:solidFill>
                <a:latin typeface="Lucida Sans Unicode" pitchFamily="34" charset="0"/>
              </a:rPr>
              <a:pPr eaLnBrk="1" hangingPunct="1"/>
              <a:t>12</a:t>
            </a:fld>
            <a:endParaRPr lang="en-US" dirty="0">
              <a:solidFill>
                <a:schemeClr val="bg1"/>
              </a:solidFill>
              <a:latin typeface="Lucida Sans Unicode"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a:xfrm>
            <a:off x="457200" y="304800"/>
            <a:ext cx="3581400" cy="2286000"/>
          </a:xfrm>
        </p:spPr>
        <p:txBody>
          <a:bodyPr/>
          <a:lstStyle/>
          <a:p>
            <a:pPr eaLnBrk="1" fontAlgn="auto" hangingPunct="1">
              <a:spcAft>
                <a:spcPts val="0"/>
              </a:spcAft>
              <a:defRPr/>
            </a:pPr>
            <a:r>
              <a:rPr lang="en-US" sz="2800" dirty="0" smtClean="0"/>
              <a:t>3.1: Japanese</a:t>
            </a:r>
            <a:br>
              <a:rPr lang="en-US" sz="2800" dirty="0" smtClean="0"/>
            </a:br>
            <a:r>
              <a:rPr lang="en-US" sz="2800" dirty="0" smtClean="0"/>
              <a:t>Naval Operational</a:t>
            </a:r>
            <a:br>
              <a:rPr lang="en-US" sz="2800" dirty="0" smtClean="0"/>
            </a:br>
            <a:r>
              <a:rPr lang="en-US" sz="2800" dirty="0" smtClean="0"/>
              <a:t>Code JN-25</a:t>
            </a:r>
            <a:br>
              <a:rPr lang="en-US" sz="2800" dirty="0" smtClean="0"/>
            </a:br>
            <a:r>
              <a:rPr lang="en-US" sz="2800" dirty="0" smtClean="0"/>
              <a:t>(Simplified)</a:t>
            </a:r>
            <a:endParaRPr lang="en-US" sz="2800" dirty="0"/>
          </a:p>
        </p:txBody>
      </p:sp>
      <p:graphicFrame>
        <p:nvGraphicFramePr>
          <p:cNvPr id="7" name="Table 6"/>
          <p:cNvGraphicFramePr>
            <a:graphicFrameLocks noGrp="1"/>
          </p:cNvGraphicFramePr>
          <p:nvPr/>
        </p:nvGraphicFramePr>
        <p:xfrm>
          <a:off x="5486400" y="152400"/>
          <a:ext cx="3200400" cy="6253169"/>
        </p:xfrm>
        <a:graphic>
          <a:graphicData uri="http://schemas.openxmlformats.org/drawingml/2006/table">
            <a:tbl>
              <a:tblPr/>
              <a:tblGrid>
                <a:gridCol w="1600200"/>
                <a:gridCol w="1600200"/>
              </a:tblGrid>
              <a:tr h="481013">
                <a:tc>
                  <a:txBody>
                    <a:bodyPr/>
                    <a:lstStyle/>
                    <a:p>
                      <a:pPr marL="0" marR="0" lvl="0" indent="0" algn="l" defTabSz="914400" rtl="0" eaLnBrk="1" fontAlgn="base" latinLnBrk="0" hangingPunct="0">
                        <a:lnSpc>
                          <a:spcPct val="100000"/>
                        </a:lnSpc>
                        <a:spcBef>
                          <a:spcPts val="900"/>
                        </a:spcBef>
                        <a:spcAft>
                          <a:spcPts val="300"/>
                        </a:spcAft>
                        <a:buClrTx/>
                        <a:buSzTx/>
                        <a:buFontTx/>
                        <a:buNone/>
                        <a:tabLst/>
                      </a:pPr>
                      <a:r>
                        <a:rPr kumimoji="0" lang="en-US" sz="2400" b="0" i="0" u="none" strike="noStrike" cap="none" normalizeH="0" baseline="0" smtClean="0">
                          <a:ln>
                            <a:noFill/>
                          </a:ln>
                          <a:solidFill>
                            <a:srgbClr val="FFFFFF"/>
                          </a:solidFill>
                          <a:effectLst/>
                          <a:latin typeface="Arial" charset="0"/>
                          <a:cs typeface="Times New Roman" pitchFamily="18" charset="0"/>
                        </a:rPr>
                        <a:t>Message</a:t>
                      </a:r>
                      <a:endParaRPr kumimoji="0" lang="en-US" sz="2400" b="1" i="0" u="none" strike="noStrike" cap="none" normalizeH="0" baseline="0" smtClean="0">
                        <a:ln>
                          <a:noFill/>
                        </a:ln>
                        <a:solidFill>
                          <a:srgbClr val="0000FF"/>
                        </a:solidFill>
                        <a:effectLst/>
                        <a:latin typeface="Arial" charset="0"/>
                        <a:cs typeface="Times New Roman" pitchFamily="18" charset="0"/>
                      </a:endParaRPr>
                    </a:p>
                  </a:txBody>
                  <a:tcPr marL="128588" marR="128588" marT="0" marB="0" horzOverflow="overflow">
                    <a:lnL w="19050" cap="flat" cmpd="sng" algn="ctr">
                      <a:solidFill>
                        <a:srgbClr val="000000"/>
                      </a:solidFill>
                      <a:prstDash val="solid"/>
                      <a:round/>
                      <a:headEnd type="none" w="med" len="med"/>
                      <a:tailEnd type="none" w="med" len="med"/>
                    </a:lnL>
                    <a:lnR>
                      <a:noFill/>
                    </a:lnR>
                    <a:lnT w="19050" cap="flat" cmpd="sng" algn="ctr">
                      <a:solidFill>
                        <a:srgbClr val="000000"/>
                      </a:solidFill>
                      <a:prstDash val="solid"/>
                      <a:round/>
                      <a:headEnd type="none" w="med" len="med"/>
                      <a:tailEnd type="none" w="med" len="med"/>
                    </a:lnT>
                    <a:lnB>
                      <a:noFill/>
                    </a:lnB>
                    <a:lnTlToBr>
                      <a:noFill/>
                    </a:lnTlToBr>
                    <a:lnBlToTr>
                      <a:noFill/>
                    </a:lnBlToTr>
                    <a:solidFill>
                      <a:srgbClr val="7F7F7F"/>
                    </a:solidFill>
                  </a:tcPr>
                </a:tc>
                <a:tc>
                  <a:txBody>
                    <a:bodyPr/>
                    <a:lstStyle/>
                    <a:p>
                      <a:pPr marL="0" marR="0" lvl="0" indent="0" algn="r" defTabSz="914400" rtl="0" eaLnBrk="1" fontAlgn="base" latinLnBrk="0" hangingPunct="0">
                        <a:lnSpc>
                          <a:spcPct val="100000"/>
                        </a:lnSpc>
                        <a:spcBef>
                          <a:spcPts val="900"/>
                        </a:spcBef>
                        <a:spcAft>
                          <a:spcPts val="300"/>
                        </a:spcAft>
                        <a:buClrTx/>
                        <a:buSzTx/>
                        <a:buFontTx/>
                        <a:buNone/>
                        <a:tabLst/>
                      </a:pPr>
                      <a:r>
                        <a:rPr kumimoji="0" lang="en-US" sz="2400" b="0" i="0" u="none" strike="noStrike" cap="none" normalizeH="0" baseline="0" smtClean="0">
                          <a:ln>
                            <a:noFill/>
                          </a:ln>
                          <a:solidFill>
                            <a:srgbClr val="FFFFFF"/>
                          </a:solidFill>
                          <a:effectLst/>
                          <a:latin typeface="Arial" charset="0"/>
                          <a:cs typeface="Times New Roman" pitchFamily="18" charset="0"/>
                        </a:rPr>
                        <a:t>Code</a:t>
                      </a:r>
                      <a:endParaRPr kumimoji="0" lang="en-US" sz="2400" b="1" i="0" u="none" strike="noStrike" cap="none" normalizeH="0" baseline="0" smtClean="0">
                        <a:ln>
                          <a:noFill/>
                        </a:ln>
                        <a:solidFill>
                          <a:srgbClr val="0000FF"/>
                        </a:solidFill>
                        <a:effectLst/>
                        <a:latin typeface="Arial" charset="0"/>
                        <a:cs typeface="Times New Roman" pitchFamily="18" charset="0"/>
                      </a:endParaRPr>
                    </a:p>
                  </a:txBody>
                  <a:tcPr marL="128588" marR="128588" marT="0" marB="0" horzOverflow="overflow">
                    <a:lnL>
                      <a:noFill/>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a:noFill/>
                    </a:lnB>
                    <a:lnTlToBr>
                      <a:noFill/>
                    </a:lnTlToBr>
                    <a:lnBlToTr>
                      <a:noFill/>
                    </a:lnBlToTr>
                    <a:solidFill>
                      <a:srgbClr val="7F7F7F"/>
                    </a:solidFill>
                  </a:tcPr>
                </a:tc>
              </a:tr>
              <a:tr h="481013">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2400" b="0" i="0" u="none" strike="noStrike" cap="none" normalizeH="0" baseline="0" smtClean="0">
                          <a:ln>
                            <a:noFill/>
                          </a:ln>
                          <a:solidFill>
                            <a:schemeClr val="tx1"/>
                          </a:solidFill>
                          <a:effectLst/>
                          <a:latin typeface="Arial" charset="0"/>
                          <a:cs typeface="Times New Roman" pitchFamily="18" charset="0"/>
                        </a:rPr>
                        <a:t>From</a:t>
                      </a:r>
                    </a:p>
                  </a:txBody>
                  <a:tcPr marL="128588" marR="128588" marT="0" marB="0" horzOverflow="overflow">
                    <a:lnL w="19050"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r" defTabSz="914400" rtl="0" eaLnBrk="1" fontAlgn="base" latinLnBrk="0" hangingPunct="0">
                        <a:lnSpc>
                          <a:spcPct val="100000"/>
                        </a:lnSpc>
                        <a:spcBef>
                          <a:spcPts val="300"/>
                        </a:spcBef>
                        <a:spcAft>
                          <a:spcPts val="300"/>
                        </a:spcAft>
                        <a:buClrTx/>
                        <a:buSzTx/>
                        <a:buFontTx/>
                        <a:buNone/>
                        <a:tabLst/>
                      </a:pPr>
                      <a:r>
                        <a:rPr kumimoji="0" lang="en-US" sz="2400" b="0" i="0" u="none" strike="noStrike" cap="none" normalizeH="0" baseline="0" smtClean="0">
                          <a:ln>
                            <a:noFill/>
                          </a:ln>
                          <a:solidFill>
                            <a:schemeClr val="tx1"/>
                          </a:solidFill>
                          <a:effectLst/>
                          <a:latin typeface="Arial" charset="0"/>
                          <a:cs typeface="Times New Roman" pitchFamily="18" charset="0"/>
                        </a:rPr>
                        <a:t>17434</a:t>
                      </a:r>
                    </a:p>
                  </a:txBody>
                  <a:tcPr marL="128588" marR="128588" marT="0" marB="0" horzOverflow="overflow">
                    <a:lnL>
                      <a:noFill/>
                    </a:lnL>
                    <a:lnR w="19050" cap="flat" cmpd="sng" algn="ctr">
                      <a:solidFill>
                        <a:srgbClr val="000000"/>
                      </a:solidFill>
                      <a:prstDash val="solid"/>
                      <a:round/>
                      <a:headEnd type="none" w="med" len="med"/>
                      <a:tailEnd type="none" w="med" len="med"/>
                    </a:lnR>
                    <a:lnT>
                      <a:noFill/>
                    </a:lnT>
                    <a:lnB>
                      <a:noFill/>
                    </a:lnB>
                    <a:lnTlToBr>
                      <a:noFill/>
                    </a:lnTlToBr>
                    <a:lnBlToTr>
                      <a:noFill/>
                    </a:lnBlToTr>
                    <a:noFill/>
                  </a:tcPr>
                </a:tc>
              </a:tr>
              <a:tr h="481013">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2400" b="0" i="0" u="none" strike="noStrike" cap="none" normalizeH="0" baseline="0" smtClean="0">
                          <a:ln>
                            <a:noFill/>
                          </a:ln>
                          <a:solidFill>
                            <a:schemeClr val="tx1"/>
                          </a:solidFill>
                          <a:effectLst/>
                          <a:latin typeface="Arial" charset="0"/>
                          <a:cs typeface="Times New Roman" pitchFamily="18" charset="0"/>
                        </a:rPr>
                        <a:t>Akagi</a:t>
                      </a:r>
                    </a:p>
                  </a:txBody>
                  <a:tcPr marL="128588" marR="128588" marT="0" marB="0" horzOverflow="overflow">
                    <a:lnL w="19050"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r" defTabSz="914400" rtl="0" eaLnBrk="1" fontAlgn="base" latinLnBrk="0" hangingPunct="0">
                        <a:lnSpc>
                          <a:spcPct val="100000"/>
                        </a:lnSpc>
                        <a:spcBef>
                          <a:spcPts val="300"/>
                        </a:spcBef>
                        <a:spcAft>
                          <a:spcPts val="300"/>
                        </a:spcAft>
                        <a:buClrTx/>
                        <a:buSzTx/>
                        <a:buFontTx/>
                        <a:buNone/>
                        <a:tabLst/>
                      </a:pPr>
                      <a:r>
                        <a:rPr kumimoji="0" lang="en-US" sz="2400" b="0" i="0" u="none" strike="noStrike" cap="none" normalizeH="0" baseline="0" smtClean="0">
                          <a:ln>
                            <a:noFill/>
                          </a:ln>
                          <a:solidFill>
                            <a:schemeClr val="tx1"/>
                          </a:solidFill>
                          <a:effectLst/>
                          <a:latin typeface="Arial" charset="0"/>
                          <a:cs typeface="Times New Roman" pitchFamily="18" charset="0"/>
                        </a:rPr>
                        <a:t>63717</a:t>
                      </a:r>
                    </a:p>
                  </a:txBody>
                  <a:tcPr marL="128588" marR="128588" marT="0" marB="0" horzOverflow="overflow">
                    <a:lnL>
                      <a:noFill/>
                    </a:lnL>
                    <a:lnR w="19050" cap="flat" cmpd="sng" algn="ctr">
                      <a:solidFill>
                        <a:srgbClr val="000000"/>
                      </a:solidFill>
                      <a:prstDash val="solid"/>
                      <a:round/>
                      <a:headEnd type="none" w="med" len="med"/>
                      <a:tailEnd type="none" w="med" len="med"/>
                    </a:lnR>
                    <a:lnT>
                      <a:noFill/>
                    </a:lnT>
                    <a:lnB>
                      <a:noFill/>
                    </a:lnB>
                    <a:lnTlToBr>
                      <a:noFill/>
                    </a:lnTlToBr>
                    <a:lnBlToTr>
                      <a:noFill/>
                    </a:lnBlToTr>
                    <a:noFill/>
                  </a:tcPr>
                </a:tc>
              </a:tr>
              <a:tr h="481013">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2400" b="0" i="0" u="none" strike="noStrike" cap="none" normalizeH="0" baseline="0" smtClean="0">
                          <a:ln>
                            <a:noFill/>
                          </a:ln>
                          <a:solidFill>
                            <a:schemeClr val="tx1"/>
                          </a:solidFill>
                          <a:effectLst/>
                          <a:latin typeface="Arial" charset="0"/>
                          <a:cs typeface="Times New Roman" pitchFamily="18" charset="0"/>
                        </a:rPr>
                        <a:t>To</a:t>
                      </a:r>
                    </a:p>
                  </a:txBody>
                  <a:tcPr marL="128588" marR="128588" marT="0" marB="0" horzOverflow="overflow">
                    <a:lnL w="19050"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r" defTabSz="914400" rtl="0" eaLnBrk="1" fontAlgn="base" latinLnBrk="0" hangingPunct="0">
                        <a:lnSpc>
                          <a:spcPct val="100000"/>
                        </a:lnSpc>
                        <a:spcBef>
                          <a:spcPts val="300"/>
                        </a:spcBef>
                        <a:spcAft>
                          <a:spcPts val="300"/>
                        </a:spcAft>
                        <a:buClrTx/>
                        <a:buSzTx/>
                        <a:buFontTx/>
                        <a:buNone/>
                        <a:tabLst/>
                      </a:pPr>
                      <a:r>
                        <a:rPr kumimoji="0" lang="en-US" sz="2400" b="0" i="0" u="none" strike="noStrike" cap="none" normalizeH="0" baseline="0" smtClean="0">
                          <a:ln>
                            <a:noFill/>
                          </a:ln>
                          <a:solidFill>
                            <a:schemeClr val="tx1"/>
                          </a:solidFill>
                          <a:effectLst/>
                          <a:latin typeface="Arial" charset="0"/>
                          <a:cs typeface="Times New Roman" pitchFamily="18" charset="0"/>
                        </a:rPr>
                        <a:t>83971</a:t>
                      </a:r>
                    </a:p>
                  </a:txBody>
                  <a:tcPr marL="128588" marR="128588" marT="0" marB="0" horzOverflow="overflow">
                    <a:lnL>
                      <a:noFill/>
                    </a:lnL>
                    <a:lnR w="19050" cap="flat" cmpd="sng" algn="ctr">
                      <a:solidFill>
                        <a:srgbClr val="000000"/>
                      </a:solidFill>
                      <a:prstDash val="solid"/>
                      <a:round/>
                      <a:headEnd type="none" w="med" len="med"/>
                      <a:tailEnd type="none" w="med" len="med"/>
                    </a:lnR>
                    <a:lnT>
                      <a:noFill/>
                    </a:lnT>
                    <a:lnB>
                      <a:noFill/>
                    </a:lnB>
                    <a:lnTlToBr>
                      <a:noFill/>
                    </a:lnTlToBr>
                    <a:lnBlToTr>
                      <a:noFill/>
                    </a:lnBlToTr>
                    <a:noFill/>
                  </a:tcPr>
                </a:tc>
              </a:tr>
              <a:tr h="481013">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2400" b="0" i="0" u="none" strike="noStrike" cap="none" normalizeH="0" baseline="0" smtClean="0">
                          <a:ln>
                            <a:noFill/>
                          </a:ln>
                          <a:solidFill>
                            <a:schemeClr val="tx1"/>
                          </a:solidFill>
                          <a:effectLst/>
                          <a:latin typeface="Arial" charset="0"/>
                          <a:cs typeface="Times New Roman" pitchFamily="18" charset="0"/>
                        </a:rPr>
                        <a:t>Truk</a:t>
                      </a:r>
                    </a:p>
                  </a:txBody>
                  <a:tcPr marL="128588" marR="128588" marT="0" marB="0" horzOverflow="overflow">
                    <a:lnL w="19050"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r" defTabSz="914400" rtl="0" eaLnBrk="1" fontAlgn="base" latinLnBrk="0" hangingPunct="0">
                        <a:lnSpc>
                          <a:spcPct val="100000"/>
                        </a:lnSpc>
                        <a:spcBef>
                          <a:spcPts val="300"/>
                        </a:spcBef>
                        <a:spcAft>
                          <a:spcPts val="300"/>
                        </a:spcAft>
                        <a:buClrTx/>
                        <a:buSzTx/>
                        <a:buFontTx/>
                        <a:buNone/>
                        <a:tabLst/>
                      </a:pPr>
                      <a:r>
                        <a:rPr kumimoji="0" lang="en-US" sz="2400" b="0" i="0" u="none" strike="noStrike" cap="none" normalizeH="0" baseline="0" smtClean="0">
                          <a:ln>
                            <a:noFill/>
                          </a:ln>
                          <a:solidFill>
                            <a:schemeClr val="tx1"/>
                          </a:solidFill>
                          <a:effectLst/>
                          <a:latin typeface="Arial" charset="0"/>
                          <a:cs typeface="Times New Roman" pitchFamily="18" charset="0"/>
                        </a:rPr>
                        <a:t>11131</a:t>
                      </a:r>
                    </a:p>
                  </a:txBody>
                  <a:tcPr marL="128588" marR="128588" marT="0" marB="0" horzOverflow="overflow">
                    <a:lnL>
                      <a:noFill/>
                    </a:lnL>
                    <a:lnR w="19050" cap="flat" cmpd="sng" algn="ctr">
                      <a:solidFill>
                        <a:srgbClr val="000000"/>
                      </a:solidFill>
                      <a:prstDash val="solid"/>
                      <a:round/>
                      <a:headEnd type="none" w="med" len="med"/>
                      <a:tailEnd type="none" w="med" len="med"/>
                    </a:lnR>
                    <a:lnT>
                      <a:noFill/>
                    </a:lnT>
                    <a:lnB>
                      <a:noFill/>
                    </a:lnB>
                    <a:lnTlToBr>
                      <a:noFill/>
                    </a:lnTlToBr>
                    <a:lnBlToTr>
                      <a:noFill/>
                    </a:lnBlToTr>
                    <a:noFill/>
                  </a:tcPr>
                </a:tc>
              </a:tr>
              <a:tr h="481013">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2400" b="0" i="0" u="none" strike="noStrike" cap="none" normalizeH="0" baseline="0" smtClean="0">
                          <a:ln>
                            <a:noFill/>
                          </a:ln>
                          <a:solidFill>
                            <a:schemeClr val="tx1"/>
                          </a:solidFill>
                          <a:effectLst/>
                          <a:latin typeface="Arial" charset="0"/>
                          <a:cs typeface="Times New Roman" pitchFamily="18" charset="0"/>
                        </a:rPr>
                        <a:t>STOP</a:t>
                      </a:r>
                    </a:p>
                  </a:txBody>
                  <a:tcPr marL="128588" marR="128588" marT="0" marB="0" horzOverflow="overflow">
                    <a:lnL w="19050"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r" defTabSz="914400" rtl="0" eaLnBrk="1" fontAlgn="base" latinLnBrk="0" hangingPunct="0">
                        <a:lnSpc>
                          <a:spcPct val="100000"/>
                        </a:lnSpc>
                        <a:spcBef>
                          <a:spcPts val="300"/>
                        </a:spcBef>
                        <a:spcAft>
                          <a:spcPts val="300"/>
                        </a:spcAft>
                        <a:buClrTx/>
                        <a:buSzTx/>
                        <a:buFontTx/>
                        <a:buNone/>
                        <a:tabLst/>
                      </a:pPr>
                      <a:r>
                        <a:rPr kumimoji="0" lang="en-US" sz="2400" b="1" i="0" u="none" strike="noStrike" cap="none" normalizeH="0" baseline="0" smtClean="0">
                          <a:ln>
                            <a:noFill/>
                          </a:ln>
                          <a:solidFill>
                            <a:schemeClr val="tx1"/>
                          </a:solidFill>
                          <a:effectLst/>
                          <a:latin typeface="Arial" charset="0"/>
                          <a:cs typeface="Times New Roman" pitchFamily="18" charset="0"/>
                        </a:rPr>
                        <a:t>34058</a:t>
                      </a:r>
                      <a:endParaRPr kumimoji="0" lang="en-US" sz="2400" b="0" i="0" u="none" strike="noStrike" cap="none" normalizeH="0" baseline="0" smtClean="0">
                        <a:ln>
                          <a:noFill/>
                        </a:ln>
                        <a:solidFill>
                          <a:schemeClr val="tx1"/>
                        </a:solidFill>
                        <a:effectLst/>
                        <a:latin typeface="Arial" charset="0"/>
                        <a:cs typeface="Times New Roman" pitchFamily="18" charset="0"/>
                      </a:endParaRPr>
                    </a:p>
                  </a:txBody>
                  <a:tcPr marL="128588" marR="128588" marT="0" marB="0" horzOverflow="overflow">
                    <a:lnL>
                      <a:noFill/>
                    </a:lnL>
                    <a:lnR w="19050" cap="flat" cmpd="sng" algn="ctr">
                      <a:solidFill>
                        <a:srgbClr val="000000"/>
                      </a:solidFill>
                      <a:prstDash val="solid"/>
                      <a:round/>
                      <a:headEnd type="none" w="med" len="med"/>
                      <a:tailEnd type="none" w="med" len="med"/>
                    </a:lnR>
                    <a:lnT>
                      <a:noFill/>
                    </a:lnT>
                    <a:lnB>
                      <a:noFill/>
                    </a:lnB>
                    <a:lnTlToBr>
                      <a:noFill/>
                    </a:lnTlToBr>
                    <a:lnBlToTr>
                      <a:noFill/>
                    </a:lnBlToTr>
                    <a:noFill/>
                  </a:tcPr>
                </a:tc>
              </a:tr>
              <a:tr h="481013">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2400" b="0" i="0" u="none" strike="noStrike" cap="none" normalizeH="0" baseline="0" smtClean="0">
                          <a:ln>
                            <a:noFill/>
                          </a:ln>
                          <a:solidFill>
                            <a:schemeClr val="tx1"/>
                          </a:solidFill>
                          <a:effectLst/>
                          <a:latin typeface="Arial" charset="0"/>
                          <a:cs typeface="Times New Roman" pitchFamily="18" charset="0"/>
                        </a:rPr>
                        <a:t>ETA</a:t>
                      </a:r>
                    </a:p>
                  </a:txBody>
                  <a:tcPr marL="128588" marR="128588" marT="0" marB="0" horzOverflow="overflow">
                    <a:lnL w="19050"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r" defTabSz="914400" rtl="0" eaLnBrk="1" fontAlgn="base" latinLnBrk="0" hangingPunct="0">
                        <a:lnSpc>
                          <a:spcPct val="100000"/>
                        </a:lnSpc>
                        <a:spcBef>
                          <a:spcPts val="300"/>
                        </a:spcBef>
                        <a:spcAft>
                          <a:spcPts val="300"/>
                        </a:spcAft>
                        <a:buClrTx/>
                        <a:buSzTx/>
                        <a:buFontTx/>
                        <a:buNone/>
                        <a:tabLst/>
                      </a:pPr>
                      <a:r>
                        <a:rPr kumimoji="0" lang="en-US" sz="2400" b="0" i="0" u="none" strike="noStrike" cap="none" normalizeH="0" baseline="0" smtClean="0">
                          <a:ln>
                            <a:noFill/>
                          </a:ln>
                          <a:solidFill>
                            <a:schemeClr val="tx1"/>
                          </a:solidFill>
                          <a:effectLst/>
                          <a:latin typeface="Arial" charset="0"/>
                          <a:cs typeface="Times New Roman" pitchFamily="18" charset="0"/>
                        </a:rPr>
                        <a:t>53764</a:t>
                      </a:r>
                    </a:p>
                  </a:txBody>
                  <a:tcPr marL="128588" marR="128588" marT="0" marB="0" horzOverflow="overflow">
                    <a:lnL>
                      <a:noFill/>
                    </a:lnL>
                    <a:lnR w="19050" cap="flat" cmpd="sng" algn="ctr">
                      <a:solidFill>
                        <a:srgbClr val="000000"/>
                      </a:solidFill>
                      <a:prstDash val="solid"/>
                      <a:round/>
                      <a:headEnd type="none" w="med" len="med"/>
                      <a:tailEnd type="none" w="med" len="med"/>
                    </a:lnR>
                    <a:lnT>
                      <a:noFill/>
                    </a:lnT>
                    <a:lnB>
                      <a:noFill/>
                    </a:lnB>
                    <a:lnTlToBr>
                      <a:noFill/>
                    </a:lnTlToBr>
                    <a:lnBlToTr>
                      <a:noFill/>
                    </a:lnBlToTr>
                    <a:noFill/>
                  </a:tcPr>
                </a:tc>
              </a:tr>
              <a:tr h="481013">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2400" b="0" i="0" u="none" strike="noStrike" cap="none" normalizeH="0" baseline="0" smtClean="0">
                          <a:ln>
                            <a:noFill/>
                          </a:ln>
                          <a:solidFill>
                            <a:schemeClr val="tx1"/>
                          </a:solidFill>
                          <a:effectLst/>
                          <a:latin typeface="Arial" charset="0"/>
                          <a:cs typeface="Times New Roman" pitchFamily="18" charset="0"/>
                        </a:rPr>
                        <a:t>6 PM</a:t>
                      </a:r>
                    </a:p>
                  </a:txBody>
                  <a:tcPr marL="128588" marR="128588" marT="0" marB="0" horzOverflow="overflow">
                    <a:lnL w="19050"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r" defTabSz="914400" rtl="0" eaLnBrk="1" fontAlgn="base" latinLnBrk="0" hangingPunct="0">
                        <a:lnSpc>
                          <a:spcPct val="100000"/>
                        </a:lnSpc>
                        <a:spcBef>
                          <a:spcPts val="300"/>
                        </a:spcBef>
                        <a:spcAft>
                          <a:spcPts val="300"/>
                        </a:spcAft>
                        <a:buClrTx/>
                        <a:buSzTx/>
                        <a:buFontTx/>
                        <a:buNone/>
                        <a:tabLst/>
                      </a:pPr>
                      <a:r>
                        <a:rPr kumimoji="0" lang="en-US" sz="2400" b="0" i="0" u="none" strike="noStrike" cap="none" normalizeH="0" baseline="0" smtClean="0">
                          <a:ln>
                            <a:noFill/>
                          </a:ln>
                          <a:solidFill>
                            <a:schemeClr val="tx1"/>
                          </a:solidFill>
                          <a:effectLst/>
                          <a:latin typeface="Arial" charset="0"/>
                          <a:cs typeface="Times New Roman" pitchFamily="18" charset="0"/>
                        </a:rPr>
                        <a:t>73104</a:t>
                      </a:r>
                    </a:p>
                  </a:txBody>
                  <a:tcPr marL="128588" marR="128588" marT="0" marB="0" horzOverflow="overflow">
                    <a:lnL>
                      <a:noFill/>
                    </a:lnL>
                    <a:lnR w="19050" cap="flat" cmpd="sng" algn="ctr">
                      <a:solidFill>
                        <a:srgbClr val="000000"/>
                      </a:solidFill>
                      <a:prstDash val="solid"/>
                      <a:round/>
                      <a:headEnd type="none" w="med" len="med"/>
                      <a:tailEnd type="none" w="med" len="med"/>
                    </a:lnR>
                    <a:lnT>
                      <a:noFill/>
                    </a:lnT>
                    <a:lnB>
                      <a:noFill/>
                    </a:lnB>
                    <a:lnTlToBr>
                      <a:noFill/>
                    </a:lnTlToBr>
                    <a:lnBlToTr>
                      <a:noFill/>
                    </a:lnBlToTr>
                    <a:noFill/>
                  </a:tcPr>
                </a:tc>
              </a:tr>
              <a:tr h="481013">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2400" b="0" i="0" u="none" strike="noStrike" cap="none" normalizeH="0" baseline="0" smtClean="0">
                          <a:ln>
                            <a:noFill/>
                          </a:ln>
                          <a:solidFill>
                            <a:schemeClr val="tx1"/>
                          </a:solidFill>
                          <a:effectLst/>
                          <a:latin typeface="Arial" charset="0"/>
                          <a:cs typeface="Times New Roman" pitchFamily="18" charset="0"/>
                        </a:rPr>
                        <a:t>STOP</a:t>
                      </a:r>
                    </a:p>
                  </a:txBody>
                  <a:tcPr marL="128588" marR="128588" marT="0" marB="0" horzOverflow="overflow">
                    <a:lnL w="19050"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r" defTabSz="914400" rtl="0" eaLnBrk="1" fontAlgn="base" latinLnBrk="0" hangingPunct="0">
                        <a:lnSpc>
                          <a:spcPct val="100000"/>
                        </a:lnSpc>
                        <a:spcBef>
                          <a:spcPts val="300"/>
                        </a:spcBef>
                        <a:spcAft>
                          <a:spcPts val="300"/>
                        </a:spcAft>
                        <a:buClrTx/>
                        <a:buSzTx/>
                        <a:buFontTx/>
                        <a:buNone/>
                        <a:tabLst/>
                      </a:pPr>
                      <a:r>
                        <a:rPr kumimoji="0" lang="en-US" sz="2400" b="1" i="0" u="none" strike="noStrike" cap="none" normalizeH="0" baseline="0" smtClean="0">
                          <a:ln>
                            <a:noFill/>
                          </a:ln>
                          <a:solidFill>
                            <a:schemeClr val="tx1"/>
                          </a:solidFill>
                          <a:effectLst/>
                          <a:latin typeface="Arial" charset="0"/>
                          <a:cs typeface="Times New Roman" pitchFamily="18" charset="0"/>
                        </a:rPr>
                        <a:t>26733</a:t>
                      </a:r>
                      <a:endParaRPr kumimoji="0" lang="en-US" sz="2400" b="0" i="0" u="none" strike="noStrike" cap="none" normalizeH="0" baseline="0" smtClean="0">
                        <a:ln>
                          <a:noFill/>
                        </a:ln>
                        <a:solidFill>
                          <a:schemeClr val="tx1"/>
                        </a:solidFill>
                        <a:effectLst/>
                        <a:latin typeface="Arial" charset="0"/>
                        <a:cs typeface="Times New Roman" pitchFamily="18" charset="0"/>
                      </a:endParaRPr>
                    </a:p>
                  </a:txBody>
                  <a:tcPr marL="128588" marR="128588" marT="0" marB="0" horzOverflow="overflow">
                    <a:lnL>
                      <a:noFill/>
                    </a:lnL>
                    <a:lnR w="19050" cap="flat" cmpd="sng" algn="ctr">
                      <a:solidFill>
                        <a:srgbClr val="000000"/>
                      </a:solidFill>
                      <a:prstDash val="solid"/>
                      <a:round/>
                      <a:headEnd type="none" w="med" len="med"/>
                      <a:tailEnd type="none" w="med" len="med"/>
                    </a:lnR>
                    <a:lnT>
                      <a:noFill/>
                    </a:lnT>
                    <a:lnB>
                      <a:noFill/>
                    </a:lnB>
                    <a:lnTlToBr>
                      <a:noFill/>
                    </a:lnTlToBr>
                    <a:lnBlToTr>
                      <a:noFill/>
                    </a:lnBlToTr>
                    <a:noFill/>
                  </a:tcPr>
                </a:tc>
              </a:tr>
              <a:tr h="481013">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2400" b="0" i="0" u="none" strike="noStrike" cap="none" normalizeH="0" baseline="0" smtClean="0">
                          <a:ln>
                            <a:noFill/>
                          </a:ln>
                          <a:solidFill>
                            <a:schemeClr val="tx1"/>
                          </a:solidFill>
                          <a:effectLst/>
                          <a:latin typeface="Arial" charset="0"/>
                          <a:cs typeface="Times New Roman" pitchFamily="18" charset="0"/>
                        </a:rPr>
                        <a:t>Require</a:t>
                      </a:r>
                    </a:p>
                  </a:txBody>
                  <a:tcPr marL="128588" marR="128588" marT="0" marB="0" horzOverflow="overflow">
                    <a:lnL w="19050"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r" defTabSz="914400" rtl="0" eaLnBrk="1" fontAlgn="base" latinLnBrk="0" hangingPunct="0">
                        <a:lnSpc>
                          <a:spcPct val="100000"/>
                        </a:lnSpc>
                        <a:spcBef>
                          <a:spcPts val="300"/>
                        </a:spcBef>
                        <a:spcAft>
                          <a:spcPts val="300"/>
                        </a:spcAft>
                        <a:buClrTx/>
                        <a:buSzTx/>
                        <a:buFontTx/>
                        <a:buNone/>
                        <a:tabLst/>
                      </a:pPr>
                      <a:r>
                        <a:rPr kumimoji="0" lang="en-US" sz="2400" b="0" i="0" u="none" strike="noStrike" cap="none" normalizeH="0" baseline="0" smtClean="0">
                          <a:ln>
                            <a:noFill/>
                          </a:ln>
                          <a:solidFill>
                            <a:schemeClr val="tx1"/>
                          </a:solidFill>
                          <a:effectLst/>
                          <a:latin typeface="Arial" charset="0"/>
                          <a:cs typeface="Times New Roman" pitchFamily="18" charset="0"/>
                        </a:rPr>
                        <a:t>29798</a:t>
                      </a:r>
                    </a:p>
                  </a:txBody>
                  <a:tcPr marL="128588" marR="128588" marT="0" marB="0" horzOverflow="overflow">
                    <a:lnL>
                      <a:noFill/>
                    </a:lnL>
                    <a:lnR w="19050" cap="flat" cmpd="sng" algn="ctr">
                      <a:solidFill>
                        <a:srgbClr val="000000"/>
                      </a:solidFill>
                      <a:prstDash val="solid"/>
                      <a:round/>
                      <a:headEnd type="none" w="med" len="med"/>
                      <a:tailEnd type="none" w="med" len="med"/>
                    </a:lnR>
                    <a:lnT>
                      <a:noFill/>
                    </a:lnT>
                    <a:lnB>
                      <a:noFill/>
                    </a:lnB>
                    <a:lnTlToBr>
                      <a:noFill/>
                    </a:lnTlToBr>
                    <a:lnBlToTr>
                      <a:noFill/>
                    </a:lnBlToTr>
                    <a:noFill/>
                  </a:tcPr>
                </a:tc>
              </a:tr>
              <a:tr h="481013">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2400" b="0" i="0" u="none" strike="noStrike" cap="none" normalizeH="0" baseline="0" smtClean="0">
                          <a:ln>
                            <a:noFill/>
                          </a:ln>
                          <a:solidFill>
                            <a:schemeClr val="tx1"/>
                          </a:solidFill>
                          <a:effectLst/>
                          <a:latin typeface="Arial" charset="0"/>
                          <a:cs typeface="Times New Roman" pitchFamily="18" charset="0"/>
                        </a:rPr>
                        <a:t>B</a:t>
                      </a:r>
                    </a:p>
                  </a:txBody>
                  <a:tcPr marL="128588" marR="128588" marT="0" marB="0" horzOverflow="overflow">
                    <a:lnL w="19050"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r" defTabSz="914400" rtl="0" eaLnBrk="1" fontAlgn="base" latinLnBrk="0" hangingPunct="0">
                        <a:lnSpc>
                          <a:spcPct val="100000"/>
                        </a:lnSpc>
                        <a:spcBef>
                          <a:spcPts val="300"/>
                        </a:spcBef>
                        <a:spcAft>
                          <a:spcPts val="300"/>
                        </a:spcAft>
                        <a:buClrTx/>
                        <a:buSzTx/>
                        <a:buFontTx/>
                        <a:buNone/>
                        <a:tabLst/>
                      </a:pPr>
                      <a:r>
                        <a:rPr kumimoji="0" lang="en-US" sz="2400" b="0" i="0" u="none" strike="noStrike" cap="none" normalizeH="0" baseline="0" smtClean="0">
                          <a:ln>
                            <a:noFill/>
                          </a:ln>
                          <a:solidFill>
                            <a:schemeClr val="tx1"/>
                          </a:solidFill>
                          <a:effectLst/>
                          <a:latin typeface="Arial" charset="0"/>
                          <a:cs typeface="Times New Roman" pitchFamily="18" charset="0"/>
                        </a:rPr>
                        <a:t>72135</a:t>
                      </a:r>
                    </a:p>
                  </a:txBody>
                  <a:tcPr marL="128588" marR="128588" marT="0" marB="0" horzOverflow="overflow">
                    <a:lnL>
                      <a:noFill/>
                    </a:lnL>
                    <a:lnR w="19050" cap="flat" cmpd="sng" algn="ctr">
                      <a:solidFill>
                        <a:srgbClr val="000000"/>
                      </a:solidFill>
                      <a:prstDash val="solid"/>
                      <a:round/>
                      <a:headEnd type="none" w="med" len="med"/>
                      <a:tailEnd type="none" w="med" len="med"/>
                    </a:lnR>
                    <a:lnT>
                      <a:noFill/>
                    </a:lnT>
                    <a:lnB>
                      <a:noFill/>
                    </a:lnB>
                    <a:lnTlToBr>
                      <a:noFill/>
                    </a:lnTlToBr>
                    <a:lnBlToTr>
                      <a:noFill/>
                    </a:lnBlToTr>
                    <a:noFill/>
                  </a:tcPr>
                </a:tc>
              </a:tr>
              <a:tr h="481013">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2400" b="0" i="0" u="none" strike="noStrike" cap="none" normalizeH="0" baseline="0" smtClean="0">
                          <a:ln>
                            <a:noFill/>
                          </a:ln>
                          <a:solidFill>
                            <a:schemeClr val="tx1"/>
                          </a:solidFill>
                          <a:effectLst/>
                          <a:latin typeface="Arial" charset="0"/>
                          <a:cs typeface="Times New Roman" pitchFamily="18" charset="0"/>
                        </a:rPr>
                        <a:t>N</a:t>
                      </a:r>
                    </a:p>
                  </a:txBody>
                  <a:tcPr marL="128588" marR="128588" marT="0" marB="0" horzOverflow="overflow">
                    <a:lnL w="19050"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r" defTabSz="914400" rtl="0" eaLnBrk="1" fontAlgn="base" latinLnBrk="0" hangingPunct="0">
                        <a:lnSpc>
                          <a:spcPct val="100000"/>
                        </a:lnSpc>
                        <a:spcBef>
                          <a:spcPts val="300"/>
                        </a:spcBef>
                        <a:spcAft>
                          <a:spcPts val="300"/>
                        </a:spcAft>
                        <a:buClrTx/>
                        <a:buSzTx/>
                        <a:buFontTx/>
                        <a:buNone/>
                        <a:tabLst/>
                      </a:pPr>
                      <a:r>
                        <a:rPr kumimoji="0" lang="en-US" sz="2400" b="0" i="0" u="none" strike="noStrike" cap="none" normalizeH="0" baseline="0" smtClean="0">
                          <a:ln>
                            <a:noFill/>
                          </a:ln>
                          <a:solidFill>
                            <a:schemeClr val="tx1"/>
                          </a:solidFill>
                          <a:effectLst/>
                          <a:latin typeface="Arial" charset="0"/>
                          <a:cs typeface="Times New Roman" pitchFamily="18" charset="0"/>
                        </a:rPr>
                        <a:t>54678</a:t>
                      </a:r>
                    </a:p>
                  </a:txBody>
                  <a:tcPr marL="128588" marR="128588" marT="0" marB="0" horzOverflow="overflow">
                    <a:lnL>
                      <a:noFill/>
                    </a:lnL>
                    <a:lnR w="19050" cap="flat" cmpd="sng" algn="ctr">
                      <a:solidFill>
                        <a:srgbClr val="000000"/>
                      </a:solidFill>
                      <a:prstDash val="solid"/>
                      <a:round/>
                      <a:headEnd type="none" w="med" len="med"/>
                      <a:tailEnd type="none" w="med" len="med"/>
                    </a:lnR>
                    <a:lnT>
                      <a:noFill/>
                    </a:lnT>
                    <a:lnB>
                      <a:noFill/>
                    </a:lnB>
                    <a:lnTlToBr>
                      <a:noFill/>
                    </a:lnTlToBr>
                    <a:lnBlToTr>
                      <a:noFill/>
                    </a:lnBlToTr>
                    <a:noFill/>
                  </a:tcPr>
                </a:tc>
              </a:tr>
              <a:tr h="481013">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2400" b="0" i="0" u="none" strike="noStrike" cap="none" normalizeH="0" baseline="0" smtClean="0">
                          <a:ln>
                            <a:noFill/>
                          </a:ln>
                          <a:solidFill>
                            <a:schemeClr val="tx1"/>
                          </a:solidFill>
                          <a:effectLst/>
                          <a:latin typeface="Arial" charset="0"/>
                          <a:cs typeface="Times New Roman" pitchFamily="18" charset="0"/>
                        </a:rPr>
                        <a:t>STOP</a:t>
                      </a:r>
                    </a:p>
                  </a:txBody>
                  <a:tcPr marL="128588" marR="128588" marT="0" marB="0" horzOverflow="overflow">
                    <a:lnL w="19050" cap="flat" cmpd="sng" algn="ctr">
                      <a:solidFill>
                        <a:srgbClr val="000000"/>
                      </a:solidFill>
                      <a:prstDash val="solid"/>
                      <a:round/>
                      <a:headEnd type="none" w="med" len="med"/>
                      <a:tailEnd type="none" w="med" len="med"/>
                    </a:lnL>
                    <a:lnR>
                      <a:noFill/>
                    </a:lnR>
                    <a:lnT>
                      <a:noFill/>
                    </a:lnT>
                    <a:lnB w="190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0">
                        <a:lnSpc>
                          <a:spcPct val="100000"/>
                        </a:lnSpc>
                        <a:spcBef>
                          <a:spcPts val="300"/>
                        </a:spcBef>
                        <a:spcAft>
                          <a:spcPts val="300"/>
                        </a:spcAft>
                        <a:buClrTx/>
                        <a:buSzTx/>
                        <a:buFontTx/>
                        <a:buNone/>
                        <a:tabLst/>
                      </a:pPr>
                      <a:r>
                        <a:rPr kumimoji="0" lang="en-US" sz="2400" b="1" i="0" u="none" strike="noStrike" cap="none" normalizeH="0" baseline="0" smtClean="0">
                          <a:ln>
                            <a:noFill/>
                          </a:ln>
                          <a:solidFill>
                            <a:schemeClr val="tx1"/>
                          </a:solidFill>
                          <a:effectLst/>
                          <a:latin typeface="Arial" charset="0"/>
                          <a:cs typeface="Times New Roman" pitchFamily="18" charset="0"/>
                        </a:rPr>
                        <a:t>61552</a:t>
                      </a:r>
                      <a:endParaRPr kumimoji="0" lang="en-US" sz="2400" b="0" i="0" u="none" strike="noStrike" cap="none" normalizeH="0" baseline="0" smtClean="0">
                        <a:ln>
                          <a:noFill/>
                        </a:ln>
                        <a:solidFill>
                          <a:schemeClr val="tx1"/>
                        </a:solidFill>
                        <a:effectLst/>
                        <a:latin typeface="Arial" charset="0"/>
                        <a:cs typeface="Times New Roman" pitchFamily="18" charset="0"/>
                      </a:endParaRPr>
                    </a:p>
                  </a:txBody>
                  <a:tcPr marL="128588" marR="128588" marT="0" marB="0" horzOverflow="overflow">
                    <a:lnL>
                      <a:noFill/>
                    </a:lnL>
                    <a:lnR w="19050" cap="flat" cmpd="sng" algn="ctr">
                      <a:solidFill>
                        <a:srgbClr val="000000"/>
                      </a:solidFill>
                      <a:prstDash val="solid"/>
                      <a:round/>
                      <a:headEnd type="none" w="med" len="med"/>
                      <a:tailEnd type="none" w="med" len="med"/>
                    </a:lnR>
                    <a:lnT>
                      <a:noFill/>
                    </a:lnT>
                    <a:lnB w="1905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
        <p:nvSpPr>
          <p:cNvPr id="8" name="Rounded Rectangle 7"/>
          <p:cNvSpPr/>
          <p:nvPr/>
        </p:nvSpPr>
        <p:spPr>
          <a:xfrm>
            <a:off x="685800" y="3200400"/>
            <a:ext cx="3962400" cy="1371600"/>
          </a:xfrm>
          <a:prstGeom prst="roundRect">
            <a:avLst/>
          </a:prstGeom>
        </p:spPr>
        <p:style>
          <a:lnRef idx="1">
            <a:schemeClr val="accent1"/>
          </a:lnRef>
          <a:fillRef idx="2">
            <a:schemeClr val="accent1"/>
          </a:fillRef>
          <a:effectRef idx="1">
            <a:schemeClr val="accent1"/>
          </a:effectRef>
          <a:fontRef idx="minor">
            <a:schemeClr val="dk1"/>
          </a:fontRef>
        </p:style>
        <p:txBody>
          <a:bodyPr anchor="ctr"/>
          <a:lstStyle/>
          <a:p>
            <a:pPr algn="ctr"/>
            <a:r>
              <a:rPr lang="en-US" sz="2400">
                <a:solidFill>
                  <a:srgbClr val="000000"/>
                </a:solidFill>
              </a:rPr>
              <a:t>Transmitted:</a:t>
            </a:r>
          </a:p>
          <a:p>
            <a:pPr algn="ctr">
              <a:spcBef>
                <a:spcPts val="600"/>
              </a:spcBef>
            </a:pPr>
            <a:r>
              <a:rPr lang="en-US" sz="2400">
                <a:solidFill>
                  <a:srgbClr val="000000"/>
                </a:solidFill>
              </a:rPr>
              <a:t>174346371783971…</a:t>
            </a:r>
          </a:p>
        </p:txBody>
      </p:sp>
      <p:sp>
        <p:nvSpPr>
          <p:cNvPr id="6" name="Slide Number Placeholder 3"/>
          <p:cNvSpPr>
            <a:spLocks noGrp="1"/>
          </p:cNvSpPr>
          <p:nvPr>
            <p:ph type="sldNum" sz="quarter" idx="11"/>
          </p:nvPr>
        </p:nvSpPr>
        <p:spPr bwMode="auto">
          <a:xfrm>
            <a:off x="152400" y="6248400"/>
            <a:ext cx="1066800" cy="381000"/>
          </a:xfrm>
          <a:ln>
            <a:miter lim="800000"/>
            <a:headEnd/>
            <a:tailEnd/>
          </a:ln>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dirty="0" smtClean="0">
                <a:solidFill>
                  <a:schemeClr val="bg1"/>
                </a:solidFill>
                <a:latin typeface="Lucida Sans Unicode" pitchFamily="34" charset="0"/>
              </a:rPr>
              <a:t>3-</a:t>
            </a:r>
            <a:fld id="{74EE50E7-F4B2-4775-93DE-F251AF126B51}" type="slidenum">
              <a:rPr lang="en-US" smtClean="0">
                <a:solidFill>
                  <a:schemeClr val="bg1"/>
                </a:solidFill>
                <a:latin typeface="Lucida Sans Unicode" pitchFamily="34" charset="0"/>
              </a:rPr>
              <a:pPr eaLnBrk="1" hangingPunct="1"/>
              <a:t>13</a:t>
            </a:fld>
            <a:endParaRPr lang="en-US" dirty="0">
              <a:solidFill>
                <a:schemeClr val="bg1"/>
              </a:solidFill>
              <a:latin typeface="Lucida Sans Unicode"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a:xfrm>
            <a:off x="457200" y="152400"/>
            <a:ext cx="8229600" cy="1143000"/>
          </a:xfrm>
        </p:spPr>
        <p:txBody>
          <a:bodyPr>
            <a:noAutofit/>
          </a:bodyPr>
          <a:lstStyle/>
          <a:p>
            <a:pPr eaLnBrk="1" fontAlgn="auto" hangingPunct="1">
              <a:spcAft>
                <a:spcPts val="0"/>
              </a:spcAft>
              <a:defRPr/>
            </a:pPr>
            <a:r>
              <a:rPr lang="en-US" sz="2800" dirty="0" smtClean="0"/>
              <a:t>3.1: Key Length and Exhaustive Search Time</a:t>
            </a:r>
            <a:endParaRPr lang="en-US" sz="2800" dirty="0"/>
          </a:p>
        </p:txBody>
      </p:sp>
      <p:graphicFrame>
        <p:nvGraphicFramePr>
          <p:cNvPr id="6" name="Table 5"/>
          <p:cNvGraphicFramePr>
            <a:graphicFrameLocks noGrp="1"/>
          </p:cNvGraphicFramePr>
          <p:nvPr/>
        </p:nvGraphicFramePr>
        <p:xfrm>
          <a:off x="533400" y="1295400"/>
          <a:ext cx="8077200" cy="4800600"/>
        </p:xfrm>
        <a:graphic>
          <a:graphicData uri="http://schemas.openxmlformats.org/drawingml/2006/table">
            <a:tbl>
              <a:tblPr/>
              <a:tblGrid>
                <a:gridCol w="1852613"/>
                <a:gridCol w="6224587"/>
              </a:tblGrid>
              <a:tr h="685800">
                <a:tc>
                  <a:txBody>
                    <a:bodyPr/>
                    <a:lstStyle/>
                    <a:p>
                      <a:pPr marL="0" marR="0" lvl="0" indent="0" algn="r" defTabSz="914400" rtl="0" eaLnBrk="1" fontAlgn="base" latinLnBrk="0" hangingPunct="0">
                        <a:lnSpc>
                          <a:spcPct val="100000"/>
                        </a:lnSpc>
                        <a:spcBef>
                          <a:spcPts val="900"/>
                        </a:spcBef>
                        <a:spcAft>
                          <a:spcPts val="300"/>
                        </a:spcAft>
                        <a:buClrTx/>
                        <a:buSzTx/>
                        <a:buFontTx/>
                        <a:buNone/>
                        <a:tabLst/>
                      </a:pPr>
                      <a:r>
                        <a:rPr kumimoji="0" lang="en-US" sz="2000" b="0" i="0" u="none" strike="noStrike" cap="none" normalizeH="0" baseline="0" smtClean="0">
                          <a:ln>
                            <a:noFill/>
                          </a:ln>
                          <a:solidFill>
                            <a:srgbClr val="FFFFFF"/>
                          </a:solidFill>
                          <a:effectLst/>
                          <a:latin typeface="Arial" charset="0"/>
                          <a:cs typeface="Times New Roman" pitchFamily="18" charset="0"/>
                        </a:rPr>
                        <a:t>Key Length in Bits</a:t>
                      </a:r>
                      <a:endParaRPr kumimoji="0" lang="en-US" sz="2000" b="1" i="0" u="none" strike="noStrike" cap="none" normalizeH="0" baseline="0" smtClean="0">
                        <a:ln>
                          <a:noFill/>
                        </a:ln>
                        <a:solidFill>
                          <a:srgbClr val="0000FF"/>
                        </a:solidFill>
                        <a:effectLst/>
                        <a:latin typeface="Arial" charset="0"/>
                        <a:cs typeface="Times New Roman" pitchFamily="18" charset="0"/>
                      </a:endParaRPr>
                    </a:p>
                  </a:txBody>
                  <a:tcPr marL="116110" marR="116110" marT="0" marB="0" horzOverflow="overflow">
                    <a:lnL w="19050" cap="flat" cmpd="sng" algn="ctr">
                      <a:solidFill>
                        <a:srgbClr val="000000"/>
                      </a:solidFill>
                      <a:prstDash val="solid"/>
                      <a:round/>
                      <a:headEnd type="none" w="med" len="med"/>
                      <a:tailEnd type="none" w="med" len="med"/>
                    </a:lnL>
                    <a:lnR>
                      <a:noFill/>
                    </a:lnR>
                    <a:lnT w="19050" cap="flat" cmpd="sng" algn="ctr">
                      <a:solidFill>
                        <a:srgbClr val="000000"/>
                      </a:solidFill>
                      <a:prstDash val="solid"/>
                      <a:round/>
                      <a:headEnd type="none" w="med" len="med"/>
                      <a:tailEnd type="none" w="med" len="med"/>
                    </a:lnT>
                    <a:lnB>
                      <a:noFill/>
                    </a:lnB>
                    <a:lnTlToBr>
                      <a:noFill/>
                    </a:lnTlToBr>
                    <a:lnBlToTr>
                      <a:noFill/>
                    </a:lnBlToTr>
                    <a:solidFill>
                      <a:srgbClr val="7F7F7F"/>
                    </a:solidFill>
                  </a:tcPr>
                </a:tc>
                <a:tc>
                  <a:txBody>
                    <a:bodyPr/>
                    <a:lstStyle/>
                    <a:p>
                      <a:pPr marL="0" marR="0" lvl="0" indent="0" algn="r" defTabSz="914400" rtl="0" eaLnBrk="1" fontAlgn="base" latinLnBrk="0" hangingPunct="0">
                        <a:lnSpc>
                          <a:spcPct val="100000"/>
                        </a:lnSpc>
                        <a:spcBef>
                          <a:spcPts val="900"/>
                        </a:spcBef>
                        <a:spcAft>
                          <a:spcPts val="300"/>
                        </a:spcAft>
                        <a:buClrTx/>
                        <a:buSzTx/>
                        <a:buFontTx/>
                        <a:buNone/>
                        <a:tabLst/>
                      </a:pPr>
                      <a:r>
                        <a:rPr kumimoji="0" lang="en-US" sz="2000" b="0" i="0" u="none" strike="noStrike" cap="none" normalizeH="0" baseline="0" smtClean="0">
                          <a:ln>
                            <a:noFill/>
                          </a:ln>
                          <a:solidFill>
                            <a:srgbClr val="FFFFFF"/>
                          </a:solidFill>
                          <a:effectLst/>
                          <a:latin typeface="Arial" charset="0"/>
                          <a:cs typeface="Times New Roman" pitchFamily="18" charset="0"/>
                        </a:rPr>
                        <a:t>Number of Possible Keys</a:t>
                      </a:r>
                      <a:endParaRPr kumimoji="0" lang="en-US" sz="2000" b="1" i="0" u="none" strike="noStrike" cap="none" normalizeH="0" baseline="0" smtClean="0">
                        <a:ln>
                          <a:noFill/>
                        </a:ln>
                        <a:solidFill>
                          <a:srgbClr val="0000FF"/>
                        </a:solidFill>
                        <a:effectLst/>
                        <a:latin typeface="Arial" charset="0"/>
                        <a:cs typeface="Times New Roman" pitchFamily="18" charset="0"/>
                      </a:endParaRPr>
                    </a:p>
                  </a:txBody>
                  <a:tcPr marL="116110" marR="116110" marT="0" marB="0" horzOverflow="overflow">
                    <a:lnL>
                      <a:noFill/>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a:noFill/>
                    </a:lnB>
                    <a:lnTlToBr>
                      <a:noFill/>
                    </a:lnTlToBr>
                    <a:lnBlToTr>
                      <a:noFill/>
                    </a:lnBlToTr>
                    <a:solidFill>
                      <a:srgbClr val="7F7F7F"/>
                    </a:solidFill>
                  </a:tcPr>
                </a:tc>
              </a:tr>
              <a:tr h="342900">
                <a:tc>
                  <a:txBody>
                    <a:bodyPr/>
                    <a:lstStyle/>
                    <a:p>
                      <a:pPr marL="0" marR="0" lvl="0" indent="0" algn="r" defTabSz="914400" rtl="0" eaLnBrk="1" fontAlgn="base" latinLnBrk="0" hangingPunct="0">
                        <a:lnSpc>
                          <a:spcPct val="100000"/>
                        </a:lnSpc>
                        <a:spcBef>
                          <a:spcPts val="300"/>
                        </a:spcBef>
                        <a:spcAft>
                          <a:spcPts val="300"/>
                        </a:spcAft>
                        <a:buClrTx/>
                        <a:buSzTx/>
                        <a:buFontTx/>
                        <a:buNone/>
                        <a:tabLst/>
                      </a:pPr>
                      <a:r>
                        <a:rPr kumimoji="0" lang="en-US" sz="2000" b="0" i="0" u="none" strike="noStrike" cap="none" normalizeH="0" baseline="0" smtClean="0">
                          <a:ln>
                            <a:noFill/>
                          </a:ln>
                          <a:solidFill>
                            <a:schemeClr val="tx1"/>
                          </a:solidFill>
                          <a:effectLst/>
                          <a:latin typeface="Arial" charset="0"/>
                          <a:cs typeface="Times New Roman" pitchFamily="18" charset="0"/>
                        </a:rPr>
                        <a:t>1</a:t>
                      </a:r>
                    </a:p>
                  </a:txBody>
                  <a:tcPr marL="116110" marR="116110" marT="0" marB="0" horzOverflow="overflow">
                    <a:lnL w="19050"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r" defTabSz="914400" rtl="0" eaLnBrk="1" fontAlgn="base" latinLnBrk="0" hangingPunct="0">
                        <a:lnSpc>
                          <a:spcPct val="100000"/>
                        </a:lnSpc>
                        <a:spcBef>
                          <a:spcPts val="300"/>
                        </a:spcBef>
                        <a:spcAft>
                          <a:spcPts val="300"/>
                        </a:spcAft>
                        <a:buClrTx/>
                        <a:buSzTx/>
                        <a:buFontTx/>
                        <a:buNone/>
                        <a:tabLst/>
                      </a:pPr>
                      <a:r>
                        <a:rPr kumimoji="0" lang="en-US" sz="2000" b="0" i="0" u="none" strike="noStrike" cap="none" normalizeH="0" baseline="0" smtClean="0">
                          <a:ln>
                            <a:noFill/>
                          </a:ln>
                          <a:solidFill>
                            <a:schemeClr val="tx1"/>
                          </a:solidFill>
                          <a:effectLst/>
                          <a:latin typeface="Arial" charset="0"/>
                          <a:cs typeface="Times New Roman" pitchFamily="18" charset="0"/>
                        </a:rPr>
                        <a:t>2</a:t>
                      </a:r>
                    </a:p>
                  </a:txBody>
                  <a:tcPr marL="116110" marR="116110" marT="0" marB="0" horzOverflow="overflow">
                    <a:lnL>
                      <a:noFill/>
                    </a:lnL>
                    <a:lnR w="19050" cap="flat" cmpd="sng" algn="ctr">
                      <a:solidFill>
                        <a:srgbClr val="000000"/>
                      </a:solidFill>
                      <a:prstDash val="solid"/>
                      <a:round/>
                      <a:headEnd type="none" w="med" len="med"/>
                      <a:tailEnd type="none" w="med" len="med"/>
                    </a:lnR>
                    <a:lnT>
                      <a:noFill/>
                    </a:lnT>
                    <a:lnB>
                      <a:noFill/>
                    </a:lnB>
                    <a:lnTlToBr>
                      <a:noFill/>
                    </a:lnTlToBr>
                    <a:lnBlToTr>
                      <a:noFill/>
                    </a:lnBlToTr>
                    <a:noFill/>
                  </a:tcPr>
                </a:tc>
              </a:tr>
              <a:tr h="342900">
                <a:tc>
                  <a:txBody>
                    <a:bodyPr/>
                    <a:lstStyle/>
                    <a:p>
                      <a:pPr marL="0" marR="0" lvl="0" indent="0" algn="r" defTabSz="914400" rtl="0" eaLnBrk="1" fontAlgn="base" latinLnBrk="0" hangingPunct="0">
                        <a:lnSpc>
                          <a:spcPct val="100000"/>
                        </a:lnSpc>
                        <a:spcBef>
                          <a:spcPts val="300"/>
                        </a:spcBef>
                        <a:spcAft>
                          <a:spcPts val="300"/>
                        </a:spcAft>
                        <a:buClrTx/>
                        <a:buSzTx/>
                        <a:buFontTx/>
                        <a:buNone/>
                        <a:tabLst/>
                      </a:pPr>
                      <a:r>
                        <a:rPr kumimoji="0" lang="en-US" sz="2000" b="0" i="0" u="none" strike="noStrike" cap="none" normalizeH="0" baseline="0" smtClean="0">
                          <a:ln>
                            <a:noFill/>
                          </a:ln>
                          <a:solidFill>
                            <a:schemeClr val="tx1"/>
                          </a:solidFill>
                          <a:effectLst/>
                          <a:latin typeface="Arial" charset="0"/>
                          <a:cs typeface="Times New Roman" pitchFamily="18" charset="0"/>
                        </a:rPr>
                        <a:t>2</a:t>
                      </a:r>
                    </a:p>
                  </a:txBody>
                  <a:tcPr marL="116110" marR="116110" marT="0" marB="0" horzOverflow="overflow">
                    <a:lnL w="19050"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r" defTabSz="914400" rtl="0" eaLnBrk="1" fontAlgn="base" latinLnBrk="0" hangingPunct="0">
                        <a:lnSpc>
                          <a:spcPct val="100000"/>
                        </a:lnSpc>
                        <a:spcBef>
                          <a:spcPts val="300"/>
                        </a:spcBef>
                        <a:spcAft>
                          <a:spcPts val="300"/>
                        </a:spcAft>
                        <a:buClrTx/>
                        <a:buSzTx/>
                        <a:buFontTx/>
                        <a:buNone/>
                        <a:tabLst/>
                      </a:pPr>
                      <a:r>
                        <a:rPr kumimoji="0" lang="en-US" sz="2000" b="0" i="0" u="none" strike="noStrike" cap="none" normalizeH="0" baseline="0" smtClean="0">
                          <a:ln>
                            <a:noFill/>
                          </a:ln>
                          <a:solidFill>
                            <a:schemeClr val="tx1"/>
                          </a:solidFill>
                          <a:effectLst/>
                          <a:latin typeface="Arial" charset="0"/>
                          <a:cs typeface="Times New Roman" pitchFamily="18" charset="0"/>
                        </a:rPr>
                        <a:t>4</a:t>
                      </a:r>
                    </a:p>
                  </a:txBody>
                  <a:tcPr marL="116110" marR="116110" marT="0" marB="0" horzOverflow="overflow">
                    <a:lnL>
                      <a:noFill/>
                    </a:lnL>
                    <a:lnR w="19050" cap="flat" cmpd="sng" algn="ctr">
                      <a:solidFill>
                        <a:srgbClr val="000000"/>
                      </a:solidFill>
                      <a:prstDash val="solid"/>
                      <a:round/>
                      <a:headEnd type="none" w="med" len="med"/>
                      <a:tailEnd type="none" w="med" len="med"/>
                    </a:lnR>
                    <a:lnT>
                      <a:noFill/>
                    </a:lnT>
                    <a:lnB>
                      <a:noFill/>
                    </a:lnB>
                    <a:lnTlToBr>
                      <a:noFill/>
                    </a:lnTlToBr>
                    <a:lnBlToTr>
                      <a:noFill/>
                    </a:lnBlToTr>
                    <a:noFill/>
                  </a:tcPr>
                </a:tc>
              </a:tr>
              <a:tr h="342900">
                <a:tc>
                  <a:txBody>
                    <a:bodyPr/>
                    <a:lstStyle/>
                    <a:p>
                      <a:pPr marL="0" marR="0" lvl="0" indent="0" algn="r" defTabSz="914400" rtl="0" eaLnBrk="1" fontAlgn="base" latinLnBrk="0" hangingPunct="0">
                        <a:lnSpc>
                          <a:spcPct val="100000"/>
                        </a:lnSpc>
                        <a:spcBef>
                          <a:spcPts val="300"/>
                        </a:spcBef>
                        <a:spcAft>
                          <a:spcPts val="300"/>
                        </a:spcAft>
                        <a:buClrTx/>
                        <a:buSzTx/>
                        <a:buFontTx/>
                        <a:buNone/>
                        <a:tabLst/>
                      </a:pPr>
                      <a:r>
                        <a:rPr kumimoji="0" lang="en-US" sz="2000" b="0" i="0" u="none" strike="noStrike" cap="none" normalizeH="0" baseline="0" smtClean="0">
                          <a:ln>
                            <a:noFill/>
                          </a:ln>
                          <a:solidFill>
                            <a:schemeClr val="tx1"/>
                          </a:solidFill>
                          <a:effectLst/>
                          <a:latin typeface="Arial" charset="0"/>
                          <a:cs typeface="Times New Roman" pitchFamily="18" charset="0"/>
                        </a:rPr>
                        <a:t>4</a:t>
                      </a:r>
                    </a:p>
                  </a:txBody>
                  <a:tcPr marL="116110" marR="116110" marT="0" marB="0" horzOverflow="overflow">
                    <a:lnL w="19050"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r" defTabSz="914400" rtl="0" eaLnBrk="1" fontAlgn="base" latinLnBrk="0" hangingPunct="0">
                        <a:lnSpc>
                          <a:spcPct val="100000"/>
                        </a:lnSpc>
                        <a:spcBef>
                          <a:spcPts val="300"/>
                        </a:spcBef>
                        <a:spcAft>
                          <a:spcPts val="300"/>
                        </a:spcAft>
                        <a:buClrTx/>
                        <a:buSzTx/>
                        <a:buFontTx/>
                        <a:buNone/>
                        <a:tabLst/>
                      </a:pPr>
                      <a:r>
                        <a:rPr kumimoji="0" lang="en-US" sz="2000" b="0" i="0" u="none" strike="noStrike" cap="none" normalizeH="0" baseline="0" smtClean="0">
                          <a:ln>
                            <a:noFill/>
                          </a:ln>
                          <a:solidFill>
                            <a:schemeClr val="tx1"/>
                          </a:solidFill>
                          <a:effectLst/>
                          <a:latin typeface="Arial" charset="0"/>
                          <a:cs typeface="Times New Roman" pitchFamily="18" charset="0"/>
                        </a:rPr>
                        <a:t>16</a:t>
                      </a:r>
                    </a:p>
                  </a:txBody>
                  <a:tcPr marL="116110" marR="116110" marT="0" marB="0" horzOverflow="overflow">
                    <a:lnL>
                      <a:noFill/>
                    </a:lnL>
                    <a:lnR w="19050" cap="flat" cmpd="sng" algn="ctr">
                      <a:solidFill>
                        <a:srgbClr val="000000"/>
                      </a:solidFill>
                      <a:prstDash val="solid"/>
                      <a:round/>
                      <a:headEnd type="none" w="med" len="med"/>
                      <a:tailEnd type="none" w="med" len="med"/>
                    </a:lnR>
                    <a:lnT>
                      <a:noFill/>
                    </a:lnT>
                    <a:lnB>
                      <a:noFill/>
                    </a:lnB>
                    <a:lnTlToBr>
                      <a:noFill/>
                    </a:lnTlToBr>
                    <a:lnBlToTr>
                      <a:noFill/>
                    </a:lnBlToTr>
                    <a:noFill/>
                  </a:tcPr>
                </a:tc>
              </a:tr>
              <a:tr h="342900">
                <a:tc>
                  <a:txBody>
                    <a:bodyPr/>
                    <a:lstStyle/>
                    <a:p>
                      <a:pPr marL="0" marR="0" lvl="0" indent="0" algn="r" defTabSz="914400" rtl="0" eaLnBrk="1" fontAlgn="base" latinLnBrk="0" hangingPunct="0">
                        <a:lnSpc>
                          <a:spcPct val="100000"/>
                        </a:lnSpc>
                        <a:spcBef>
                          <a:spcPts val="300"/>
                        </a:spcBef>
                        <a:spcAft>
                          <a:spcPts val="300"/>
                        </a:spcAft>
                        <a:buClrTx/>
                        <a:buSzTx/>
                        <a:buFontTx/>
                        <a:buNone/>
                        <a:tabLst/>
                      </a:pPr>
                      <a:r>
                        <a:rPr kumimoji="0" lang="en-US" sz="2000" b="0" i="0" u="none" strike="noStrike" cap="none" normalizeH="0" baseline="0" smtClean="0">
                          <a:ln>
                            <a:noFill/>
                          </a:ln>
                          <a:solidFill>
                            <a:schemeClr val="tx1"/>
                          </a:solidFill>
                          <a:effectLst/>
                          <a:latin typeface="Arial" charset="0"/>
                          <a:cs typeface="Times New Roman" pitchFamily="18" charset="0"/>
                        </a:rPr>
                        <a:t>8</a:t>
                      </a:r>
                    </a:p>
                  </a:txBody>
                  <a:tcPr marL="116110" marR="116110" marT="0" marB="0" horzOverflow="overflow">
                    <a:lnL w="19050"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r" defTabSz="914400" rtl="0" eaLnBrk="1" fontAlgn="base" latinLnBrk="0" hangingPunct="0">
                        <a:lnSpc>
                          <a:spcPct val="100000"/>
                        </a:lnSpc>
                        <a:spcBef>
                          <a:spcPts val="300"/>
                        </a:spcBef>
                        <a:spcAft>
                          <a:spcPts val="300"/>
                        </a:spcAft>
                        <a:buClrTx/>
                        <a:buSzTx/>
                        <a:buFontTx/>
                        <a:buNone/>
                        <a:tabLst/>
                      </a:pPr>
                      <a:r>
                        <a:rPr kumimoji="0" lang="en-US" sz="2000" b="0" i="0" u="none" strike="noStrike" cap="none" normalizeH="0" baseline="0" smtClean="0">
                          <a:ln>
                            <a:noFill/>
                          </a:ln>
                          <a:solidFill>
                            <a:schemeClr val="tx1"/>
                          </a:solidFill>
                          <a:effectLst/>
                          <a:latin typeface="Arial" charset="0"/>
                          <a:cs typeface="Times New Roman" pitchFamily="18" charset="0"/>
                        </a:rPr>
                        <a:t>256</a:t>
                      </a:r>
                    </a:p>
                  </a:txBody>
                  <a:tcPr marL="116110" marR="116110" marT="0" marB="0" horzOverflow="overflow">
                    <a:lnL>
                      <a:noFill/>
                    </a:lnL>
                    <a:lnR w="19050" cap="flat" cmpd="sng" algn="ctr">
                      <a:solidFill>
                        <a:srgbClr val="000000"/>
                      </a:solidFill>
                      <a:prstDash val="solid"/>
                      <a:round/>
                      <a:headEnd type="none" w="med" len="med"/>
                      <a:tailEnd type="none" w="med" len="med"/>
                    </a:lnR>
                    <a:lnT>
                      <a:noFill/>
                    </a:lnT>
                    <a:lnB>
                      <a:noFill/>
                    </a:lnB>
                    <a:lnTlToBr>
                      <a:noFill/>
                    </a:lnTlToBr>
                    <a:lnBlToTr>
                      <a:noFill/>
                    </a:lnBlToTr>
                    <a:noFill/>
                  </a:tcPr>
                </a:tc>
              </a:tr>
              <a:tr h="342900">
                <a:tc>
                  <a:txBody>
                    <a:bodyPr/>
                    <a:lstStyle/>
                    <a:p>
                      <a:pPr marL="0" marR="0" lvl="0" indent="0" algn="r" defTabSz="914400" rtl="0" eaLnBrk="1" fontAlgn="base" latinLnBrk="0" hangingPunct="0">
                        <a:lnSpc>
                          <a:spcPct val="100000"/>
                        </a:lnSpc>
                        <a:spcBef>
                          <a:spcPts val="300"/>
                        </a:spcBef>
                        <a:spcAft>
                          <a:spcPts val="300"/>
                        </a:spcAft>
                        <a:buClrTx/>
                        <a:buSzTx/>
                        <a:buFontTx/>
                        <a:buNone/>
                        <a:tabLst/>
                      </a:pPr>
                      <a:r>
                        <a:rPr kumimoji="0" lang="en-US" sz="2000" b="0" i="0" u="none" strike="noStrike" cap="none" normalizeH="0" baseline="0" smtClean="0">
                          <a:ln>
                            <a:noFill/>
                          </a:ln>
                          <a:solidFill>
                            <a:schemeClr val="tx1"/>
                          </a:solidFill>
                          <a:effectLst/>
                          <a:latin typeface="Arial" charset="0"/>
                          <a:cs typeface="Times New Roman" pitchFamily="18" charset="0"/>
                        </a:rPr>
                        <a:t>16</a:t>
                      </a:r>
                    </a:p>
                  </a:txBody>
                  <a:tcPr marL="116110" marR="116110" marT="0" marB="0" horzOverflow="overflow">
                    <a:lnL w="19050"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r" defTabSz="914400" rtl="0" eaLnBrk="1" fontAlgn="base" latinLnBrk="0" hangingPunct="0">
                        <a:lnSpc>
                          <a:spcPct val="100000"/>
                        </a:lnSpc>
                        <a:spcBef>
                          <a:spcPts val="300"/>
                        </a:spcBef>
                        <a:spcAft>
                          <a:spcPts val="300"/>
                        </a:spcAft>
                        <a:buClrTx/>
                        <a:buSzTx/>
                        <a:buFontTx/>
                        <a:buNone/>
                        <a:tabLst/>
                      </a:pPr>
                      <a:r>
                        <a:rPr kumimoji="0" lang="en-US" sz="2000" b="0" i="0" u="none" strike="noStrike" cap="none" normalizeH="0" baseline="0" smtClean="0">
                          <a:ln>
                            <a:noFill/>
                          </a:ln>
                          <a:solidFill>
                            <a:schemeClr val="tx1"/>
                          </a:solidFill>
                          <a:effectLst/>
                          <a:latin typeface="Arial" charset="0"/>
                          <a:cs typeface="Times New Roman" pitchFamily="18" charset="0"/>
                        </a:rPr>
                        <a:t>65,536</a:t>
                      </a:r>
                    </a:p>
                  </a:txBody>
                  <a:tcPr marL="116110" marR="116110" marT="0" marB="0" horzOverflow="overflow">
                    <a:lnL>
                      <a:noFill/>
                    </a:lnL>
                    <a:lnR w="19050" cap="flat" cmpd="sng" algn="ctr">
                      <a:solidFill>
                        <a:srgbClr val="000000"/>
                      </a:solidFill>
                      <a:prstDash val="solid"/>
                      <a:round/>
                      <a:headEnd type="none" w="med" len="med"/>
                      <a:tailEnd type="none" w="med" len="med"/>
                    </a:lnR>
                    <a:lnT>
                      <a:noFill/>
                    </a:lnT>
                    <a:lnB>
                      <a:noFill/>
                    </a:lnB>
                    <a:lnTlToBr>
                      <a:noFill/>
                    </a:lnTlToBr>
                    <a:lnBlToTr>
                      <a:noFill/>
                    </a:lnBlToTr>
                    <a:noFill/>
                  </a:tcPr>
                </a:tc>
              </a:tr>
              <a:tr h="342900">
                <a:tc>
                  <a:txBody>
                    <a:bodyPr/>
                    <a:lstStyle/>
                    <a:p>
                      <a:pPr marL="0" marR="0" lvl="0" indent="0" algn="r" defTabSz="914400" rtl="0" eaLnBrk="1" fontAlgn="base" latinLnBrk="0" hangingPunct="0">
                        <a:lnSpc>
                          <a:spcPct val="100000"/>
                        </a:lnSpc>
                        <a:spcBef>
                          <a:spcPts val="300"/>
                        </a:spcBef>
                        <a:spcAft>
                          <a:spcPts val="300"/>
                        </a:spcAft>
                        <a:buClrTx/>
                        <a:buSzTx/>
                        <a:buFontTx/>
                        <a:buNone/>
                        <a:tabLst/>
                      </a:pPr>
                      <a:r>
                        <a:rPr kumimoji="0" lang="en-US" sz="2000" b="0" i="0" u="none" strike="noStrike" cap="none" normalizeH="0" baseline="0" smtClean="0">
                          <a:ln>
                            <a:noFill/>
                          </a:ln>
                          <a:solidFill>
                            <a:schemeClr val="tx1"/>
                          </a:solidFill>
                          <a:effectLst/>
                          <a:latin typeface="Arial" charset="0"/>
                          <a:cs typeface="Times New Roman" pitchFamily="18" charset="0"/>
                        </a:rPr>
                        <a:t>40</a:t>
                      </a:r>
                    </a:p>
                  </a:txBody>
                  <a:tcPr marL="116110" marR="116110" marT="0" marB="0" horzOverflow="overflow">
                    <a:lnL w="19050"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r" defTabSz="914400" rtl="0" eaLnBrk="1" fontAlgn="base" latinLnBrk="0" hangingPunct="0">
                        <a:lnSpc>
                          <a:spcPct val="100000"/>
                        </a:lnSpc>
                        <a:spcBef>
                          <a:spcPts val="300"/>
                        </a:spcBef>
                        <a:spcAft>
                          <a:spcPts val="300"/>
                        </a:spcAft>
                        <a:buClrTx/>
                        <a:buSzTx/>
                        <a:buFontTx/>
                        <a:buNone/>
                        <a:tabLst/>
                      </a:pPr>
                      <a:r>
                        <a:rPr kumimoji="0" lang="en-US" sz="2000" b="0" i="0" u="none" strike="noStrike" cap="none" normalizeH="0" baseline="0" smtClean="0">
                          <a:ln>
                            <a:noFill/>
                          </a:ln>
                          <a:solidFill>
                            <a:schemeClr val="tx1"/>
                          </a:solidFill>
                          <a:effectLst/>
                          <a:latin typeface="Arial" charset="0"/>
                          <a:cs typeface="Times New Roman" pitchFamily="18" charset="0"/>
                        </a:rPr>
                        <a:t>1,099,511,627,776</a:t>
                      </a:r>
                    </a:p>
                  </a:txBody>
                  <a:tcPr marL="116110" marR="116110" marT="0" marB="0" horzOverflow="overflow">
                    <a:lnL>
                      <a:noFill/>
                    </a:lnL>
                    <a:lnR w="19050" cap="flat" cmpd="sng" algn="ctr">
                      <a:solidFill>
                        <a:srgbClr val="000000"/>
                      </a:solidFill>
                      <a:prstDash val="solid"/>
                      <a:round/>
                      <a:headEnd type="none" w="med" len="med"/>
                      <a:tailEnd type="none" w="med" len="med"/>
                    </a:lnR>
                    <a:lnT>
                      <a:noFill/>
                    </a:lnT>
                    <a:lnB>
                      <a:noFill/>
                    </a:lnB>
                    <a:lnTlToBr>
                      <a:noFill/>
                    </a:lnTlToBr>
                    <a:lnBlToTr>
                      <a:noFill/>
                    </a:lnBlToTr>
                    <a:noFill/>
                  </a:tcPr>
                </a:tc>
              </a:tr>
              <a:tr h="342900">
                <a:tc>
                  <a:txBody>
                    <a:bodyPr/>
                    <a:lstStyle/>
                    <a:p>
                      <a:pPr marL="0" marR="0" lvl="0" indent="0" algn="r" defTabSz="914400" rtl="0" eaLnBrk="1" fontAlgn="base" latinLnBrk="0" hangingPunct="0">
                        <a:lnSpc>
                          <a:spcPct val="100000"/>
                        </a:lnSpc>
                        <a:spcBef>
                          <a:spcPts val="300"/>
                        </a:spcBef>
                        <a:spcAft>
                          <a:spcPts val="300"/>
                        </a:spcAft>
                        <a:buClrTx/>
                        <a:buSzTx/>
                        <a:buFontTx/>
                        <a:buNone/>
                        <a:tabLst/>
                      </a:pPr>
                      <a:r>
                        <a:rPr kumimoji="0" lang="en-US" sz="2000" b="0" i="0" u="none" strike="noStrike" cap="none" normalizeH="0" baseline="0" smtClean="0">
                          <a:ln>
                            <a:noFill/>
                          </a:ln>
                          <a:solidFill>
                            <a:schemeClr val="tx1"/>
                          </a:solidFill>
                          <a:effectLst/>
                          <a:latin typeface="Arial" charset="0"/>
                          <a:cs typeface="Times New Roman" pitchFamily="18" charset="0"/>
                        </a:rPr>
                        <a:t>56</a:t>
                      </a:r>
                    </a:p>
                  </a:txBody>
                  <a:tcPr marL="116110" marR="116110" marT="0" marB="0" horzOverflow="overflow">
                    <a:lnL w="19050"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r" defTabSz="914400" rtl="0" eaLnBrk="1" fontAlgn="base" latinLnBrk="0" hangingPunct="0">
                        <a:lnSpc>
                          <a:spcPct val="100000"/>
                        </a:lnSpc>
                        <a:spcBef>
                          <a:spcPts val="300"/>
                        </a:spcBef>
                        <a:spcAft>
                          <a:spcPts val="300"/>
                        </a:spcAft>
                        <a:buClrTx/>
                        <a:buSzTx/>
                        <a:buFontTx/>
                        <a:buNone/>
                        <a:tabLst/>
                      </a:pPr>
                      <a:r>
                        <a:rPr kumimoji="0" lang="en-US" sz="2000" b="0" i="0" u="none" strike="noStrike" cap="none" normalizeH="0" baseline="0" smtClean="0">
                          <a:ln>
                            <a:noFill/>
                          </a:ln>
                          <a:solidFill>
                            <a:schemeClr val="tx1"/>
                          </a:solidFill>
                          <a:effectLst/>
                          <a:latin typeface="Arial" charset="0"/>
                          <a:cs typeface="Times New Roman" pitchFamily="18" charset="0"/>
                        </a:rPr>
                        <a:t>72,057,594,037,927,900</a:t>
                      </a:r>
                    </a:p>
                  </a:txBody>
                  <a:tcPr marL="116110" marR="116110" marT="0" marB="0" horzOverflow="overflow">
                    <a:lnL>
                      <a:noFill/>
                    </a:lnL>
                    <a:lnR w="19050" cap="flat" cmpd="sng" algn="ctr">
                      <a:solidFill>
                        <a:srgbClr val="000000"/>
                      </a:solidFill>
                      <a:prstDash val="solid"/>
                      <a:round/>
                      <a:headEnd type="none" w="med" len="med"/>
                      <a:tailEnd type="none" w="med" len="med"/>
                    </a:lnR>
                    <a:lnT>
                      <a:noFill/>
                    </a:lnT>
                    <a:lnB>
                      <a:noFill/>
                    </a:lnB>
                    <a:lnTlToBr>
                      <a:noFill/>
                    </a:lnTlToBr>
                    <a:lnBlToTr>
                      <a:noFill/>
                    </a:lnBlToTr>
                    <a:noFill/>
                  </a:tcPr>
                </a:tc>
              </a:tr>
              <a:tr h="342900">
                <a:tc>
                  <a:txBody>
                    <a:bodyPr/>
                    <a:lstStyle/>
                    <a:p>
                      <a:pPr marL="0" marR="0" lvl="0" indent="0" algn="r" defTabSz="914400" rtl="0" eaLnBrk="1" fontAlgn="base" latinLnBrk="0" hangingPunct="0">
                        <a:lnSpc>
                          <a:spcPct val="100000"/>
                        </a:lnSpc>
                        <a:spcBef>
                          <a:spcPts val="300"/>
                        </a:spcBef>
                        <a:spcAft>
                          <a:spcPts val="300"/>
                        </a:spcAft>
                        <a:buClrTx/>
                        <a:buSzTx/>
                        <a:buFontTx/>
                        <a:buNone/>
                        <a:tabLst/>
                      </a:pPr>
                      <a:r>
                        <a:rPr kumimoji="0" lang="en-US" sz="2000" b="0" i="0" u="none" strike="noStrike" cap="none" normalizeH="0" baseline="0" smtClean="0">
                          <a:ln>
                            <a:noFill/>
                          </a:ln>
                          <a:solidFill>
                            <a:schemeClr val="tx1"/>
                          </a:solidFill>
                          <a:effectLst/>
                          <a:latin typeface="Arial" charset="0"/>
                          <a:cs typeface="Times New Roman" pitchFamily="18" charset="0"/>
                        </a:rPr>
                        <a:t>112</a:t>
                      </a:r>
                    </a:p>
                  </a:txBody>
                  <a:tcPr marL="116110" marR="116110" marT="0" marB="0" horzOverflow="overflow">
                    <a:lnL w="19050" cap="flat" cmpd="sng" algn="ctr">
                      <a:solidFill>
                        <a:srgbClr val="000000"/>
                      </a:solidFill>
                      <a:prstDash val="solid"/>
                      <a:round/>
                      <a:headEnd type="none" w="med" len="med"/>
                      <a:tailEnd type="none" w="med" len="med"/>
                    </a:lnL>
                    <a:lnR>
                      <a:noFill/>
                    </a:lnR>
                    <a:lnT>
                      <a:noFill/>
                    </a:lnT>
                    <a:lnB>
                      <a:noFill/>
                    </a:lnB>
                    <a:lnTlToBr>
                      <a:noFill/>
                    </a:lnTlToBr>
                    <a:lnBlToTr>
                      <a:noFill/>
                    </a:lnBlToTr>
                    <a:solidFill>
                      <a:srgbClr val="B5E9F4"/>
                    </a:solidFill>
                  </a:tcPr>
                </a:tc>
                <a:tc>
                  <a:txBody>
                    <a:bodyPr/>
                    <a:lstStyle/>
                    <a:p>
                      <a:pPr marL="0" marR="0" lvl="0" indent="0" algn="r" defTabSz="914400" rtl="0" eaLnBrk="1" fontAlgn="base" latinLnBrk="0" hangingPunct="0">
                        <a:lnSpc>
                          <a:spcPct val="100000"/>
                        </a:lnSpc>
                        <a:spcBef>
                          <a:spcPts val="300"/>
                        </a:spcBef>
                        <a:spcAft>
                          <a:spcPts val="300"/>
                        </a:spcAft>
                        <a:buClrTx/>
                        <a:buSzTx/>
                        <a:buFontTx/>
                        <a:buNone/>
                        <a:tabLst/>
                      </a:pPr>
                      <a:r>
                        <a:rPr kumimoji="0" lang="en-US" sz="2000" b="0" i="0" u="none" strike="noStrike" cap="none" normalizeH="0" baseline="0" smtClean="0">
                          <a:ln>
                            <a:noFill/>
                          </a:ln>
                          <a:solidFill>
                            <a:schemeClr val="tx1"/>
                          </a:solidFill>
                          <a:effectLst/>
                          <a:latin typeface="Arial" charset="0"/>
                          <a:cs typeface="Times New Roman" pitchFamily="18" charset="0"/>
                        </a:rPr>
                        <a:t>5,192,296,858,534,830,000,000,000,000,000,000</a:t>
                      </a:r>
                    </a:p>
                  </a:txBody>
                  <a:tcPr marL="116110" marR="116110" marT="0" marB="0" horzOverflow="overflow">
                    <a:lnL>
                      <a:noFill/>
                    </a:lnL>
                    <a:lnR w="19050" cap="flat" cmpd="sng" algn="ctr">
                      <a:solidFill>
                        <a:srgbClr val="000000"/>
                      </a:solidFill>
                      <a:prstDash val="solid"/>
                      <a:round/>
                      <a:headEnd type="none" w="med" len="med"/>
                      <a:tailEnd type="none" w="med" len="med"/>
                    </a:lnR>
                    <a:lnT>
                      <a:noFill/>
                    </a:lnT>
                    <a:lnB>
                      <a:noFill/>
                    </a:lnB>
                    <a:lnTlToBr>
                      <a:noFill/>
                    </a:lnTlToBr>
                    <a:lnBlToTr>
                      <a:noFill/>
                    </a:lnBlToTr>
                    <a:solidFill>
                      <a:srgbClr val="B5E9F4"/>
                    </a:solidFill>
                  </a:tcPr>
                </a:tc>
              </a:tr>
              <a:tr h="342900">
                <a:tc>
                  <a:txBody>
                    <a:bodyPr/>
                    <a:lstStyle/>
                    <a:p>
                      <a:pPr marL="0" marR="0" lvl="0" indent="0" algn="r" defTabSz="914400" rtl="0" eaLnBrk="1" fontAlgn="base" latinLnBrk="0" hangingPunct="0">
                        <a:lnSpc>
                          <a:spcPct val="100000"/>
                        </a:lnSpc>
                        <a:spcBef>
                          <a:spcPts val="300"/>
                        </a:spcBef>
                        <a:spcAft>
                          <a:spcPts val="300"/>
                        </a:spcAft>
                        <a:buClrTx/>
                        <a:buSzTx/>
                        <a:buFontTx/>
                        <a:buNone/>
                        <a:tabLst/>
                      </a:pPr>
                      <a:r>
                        <a:rPr kumimoji="0" lang="en-US" sz="2000" b="0" i="0" u="none" strike="noStrike" cap="none" normalizeH="0" baseline="0" smtClean="0">
                          <a:ln>
                            <a:noFill/>
                          </a:ln>
                          <a:solidFill>
                            <a:schemeClr val="tx1"/>
                          </a:solidFill>
                          <a:effectLst/>
                          <a:latin typeface="Arial" charset="0"/>
                          <a:cs typeface="Times New Roman" pitchFamily="18" charset="0"/>
                        </a:rPr>
                        <a:t>112</a:t>
                      </a:r>
                    </a:p>
                  </a:txBody>
                  <a:tcPr marL="116110" marR="116110" marT="0" marB="0" horzOverflow="overflow">
                    <a:lnL w="19050" cap="flat" cmpd="sng" algn="ctr">
                      <a:solidFill>
                        <a:srgbClr val="000000"/>
                      </a:solidFill>
                      <a:prstDash val="solid"/>
                      <a:round/>
                      <a:headEnd type="none" w="med" len="med"/>
                      <a:tailEnd type="none" w="med" len="med"/>
                    </a:lnL>
                    <a:lnR>
                      <a:noFill/>
                    </a:lnR>
                    <a:lnT>
                      <a:noFill/>
                    </a:lnT>
                    <a:lnB>
                      <a:noFill/>
                    </a:lnB>
                    <a:lnTlToBr>
                      <a:noFill/>
                    </a:lnTlToBr>
                    <a:lnBlToTr>
                      <a:noFill/>
                    </a:lnBlToTr>
                    <a:solidFill>
                      <a:srgbClr val="B5E9F4"/>
                    </a:solidFill>
                  </a:tcPr>
                </a:tc>
                <a:tc>
                  <a:txBody>
                    <a:bodyPr/>
                    <a:lstStyle/>
                    <a:p>
                      <a:pPr marL="0" marR="0" lvl="0" indent="0" algn="r" defTabSz="914400" rtl="0" eaLnBrk="1" fontAlgn="base" latinLnBrk="0" hangingPunct="0">
                        <a:lnSpc>
                          <a:spcPct val="100000"/>
                        </a:lnSpc>
                        <a:spcBef>
                          <a:spcPts val="300"/>
                        </a:spcBef>
                        <a:spcAft>
                          <a:spcPts val="300"/>
                        </a:spcAft>
                        <a:buClrTx/>
                        <a:buSzTx/>
                        <a:buFontTx/>
                        <a:buNone/>
                        <a:tabLst/>
                      </a:pPr>
                      <a:r>
                        <a:rPr kumimoji="0" lang="en-US" sz="2000" b="0" i="0" u="none" strike="noStrike" cap="none" normalizeH="0" baseline="0" smtClean="0">
                          <a:ln>
                            <a:noFill/>
                          </a:ln>
                          <a:solidFill>
                            <a:schemeClr val="tx1"/>
                          </a:solidFill>
                          <a:effectLst/>
                          <a:latin typeface="Arial" charset="0"/>
                          <a:cs typeface="Times New Roman" pitchFamily="18" charset="0"/>
                        </a:rPr>
                        <a:t>5.1923E+33</a:t>
                      </a:r>
                    </a:p>
                  </a:txBody>
                  <a:tcPr marL="116110" marR="116110" marT="0" marB="0" horzOverflow="overflow">
                    <a:lnL>
                      <a:noFill/>
                    </a:lnL>
                    <a:lnR w="19050" cap="flat" cmpd="sng" algn="ctr">
                      <a:solidFill>
                        <a:srgbClr val="000000"/>
                      </a:solidFill>
                      <a:prstDash val="solid"/>
                      <a:round/>
                      <a:headEnd type="none" w="med" len="med"/>
                      <a:tailEnd type="none" w="med" len="med"/>
                    </a:lnR>
                    <a:lnT>
                      <a:noFill/>
                    </a:lnT>
                    <a:lnB>
                      <a:noFill/>
                    </a:lnB>
                    <a:lnTlToBr>
                      <a:noFill/>
                    </a:lnTlToBr>
                    <a:lnBlToTr>
                      <a:noFill/>
                    </a:lnBlToTr>
                    <a:solidFill>
                      <a:srgbClr val="B5E9F4"/>
                    </a:solidFill>
                  </a:tcPr>
                </a:tc>
              </a:tr>
              <a:tr h="342900">
                <a:tc>
                  <a:txBody>
                    <a:bodyPr/>
                    <a:lstStyle/>
                    <a:p>
                      <a:pPr marL="0" marR="0" lvl="0" indent="0" algn="r" defTabSz="914400" rtl="0" eaLnBrk="1" fontAlgn="base" latinLnBrk="0" hangingPunct="0">
                        <a:lnSpc>
                          <a:spcPct val="100000"/>
                        </a:lnSpc>
                        <a:spcBef>
                          <a:spcPts val="300"/>
                        </a:spcBef>
                        <a:spcAft>
                          <a:spcPts val="300"/>
                        </a:spcAft>
                        <a:buClrTx/>
                        <a:buSzTx/>
                        <a:buFontTx/>
                        <a:buNone/>
                        <a:tabLst/>
                      </a:pPr>
                      <a:r>
                        <a:rPr kumimoji="0" lang="en-US" sz="2000" b="0" i="0" u="none" strike="noStrike" cap="none" normalizeH="0" baseline="0" smtClean="0">
                          <a:ln>
                            <a:noFill/>
                          </a:ln>
                          <a:solidFill>
                            <a:schemeClr val="tx1"/>
                          </a:solidFill>
                          <a:effectLst/>
                          <a:latin typeface="Arial" charset="0"/>
                          <a:cs typeface="Times New Roman" pitchFamily="18" charset="0"/>
                        </a:rPr>
                        <a:t>168</a:t>
                      </a:r>
                    </a:p>
                  </a:txBody>
                  <a:tcPr marL="116110" marR="116110" marT="0" marB="0" horzOverflow="overflow">
                    <a:lnL w="19050" cap="flat" cmpd="sng" algn="ctr">
                      <a:solidFill>
                        <a:srgbClr val="000000"/>
                      </a:solidFill>
                      <a:prstDash val="solid"/>
                      <a:round/>
                      <a:headEnd type="none" w="med" len="med"/>
                      <a:tailEnd type="none" w="med" len="med"/>
                    </a:lnL>
                    <a:lnR>
                      <a:noFill/>
                    </a:lnR>
                    <a:lnT>
                      <a:noFill/>
                    </a:lnT>
                    <a:lnB>
                      <a:noFill/>
                    </a:lnB>
                    <a:lnTlToBr>
                      <a:noFill/>
                    </a:lnTlToBr>
                    <a:lnBlToTr>
                      <a:noFill/>
                    </a:lnBlToTr>
                    <a:solidFill>
                      <a:srgbClr val="B5E9F4"/>
                    </a:solidFill>
                  </a:tcPr>
                </a:tc>
                <a:tc>
                  <a:txBody>
                    <a:bodyPr/>
                    <a:lstStyle/>
                    <a:p>
                      <a:pPr marL="0" marR="0" lvl="0" indent="0" algn="r" defTabSz="914400" rtl="0" eaLnBrk="1" fontAlgn="base" latinLnBrk="0" hangingPunct="0">
                        <a:lnSpc>
                          <a:spcPct val="100000"/>
                        </a:lnSpc>
                        <a:spcBef>
                          <a:spcPts val="300"/>
                        </a:spcBef>
                        <a:spcAft>
                          <a:spcPts val="300"/>
                        </a:spcAft>
                        <a:buClrTx/>
                        <a:buSzTx/>
                        <a:buFontTx/>
                        <a:buNone/>
                        <a:tabLst/>
                      </a:pPr>
                      <a:r>
                        <a:rPr kumimoji="0" lang="en-US" sz="2000" b="0" i="0" u="none" strike="noStrike" cap="none" normalizeH="0" baseline="0" smtClean="0">
                          <a:ln>
                            <a:noFill/>
                          </a:ln>
                          <a:solidFill>
                            <a:schemeClr val="tx1"/>
                          </a:solidFill>
                          <a:effectLst/>
                          <a:latin typeface="Arial" charset="0"/>
                          <a:cs typeface="Times New Roman" pitchFamily="18" charset="0"/>
                        </a:rPr>
                        <a:t>3.74144E+50</a:t>
                      </a:r>
                    </a:p>
                  </a:txBody>
                  <a:tcPr marL="116110" marR="116110" marT="0" marB="0" horzOverflow="overflow">
                    <a:lnL>
                      <a:noFill/>
                    </a:lnL>
                    <a:lnR w="19050" cap="flat" cmpd="sng" algn="ctr">
                      <a:solidFill>
                        <a:srgbClr val="000000"/>
                      </a:solidFill>
                      <a:prstDash val="solid"/>
                      <a:round/>
                      <a:headEnd type="none" w="med" len="med"/>
                      <a:tailEnd type="none" w="med" len="med"/>
                    </a:lnR>
                    <a:lnT>
                      <a:noFill/>
                    </a:lnT>
                    <a:lnB>
                      <a:noFill/>
                    </a:lnB>
                    <a:lnTlToBr>
                      <a:noFill/>
                    </a:lnTlToBr>
                    <a:lnBlToTr>
                      <a:noFill/>
                    </a:lnBlToTr>
                    <a:solidFill>
                      <a:srgbClr val="B5E9F4"/>
                    </a:solidFill>
                  </a:tcPr>
                </a:tc>
              </a:tr>
              <a:tr h="342900">
                <a:tc>
                  <a:txBody>
                    <a:bodyPr/>
                    <a:lstStyle/>
                    <a:p>
                      <a:pPr marL="0" marR="0" lvl="0" indent="0" algn="r" defTabSz="914400" rtl="0" eaLnBrk="1" fontAlgn="base" latinLnBrk="0" hangingPunct="0">
                        <a:lnSpc>
                          <a:spcPct val="100000"/>
                        </a:lnSpc>
                        <a:spcBef>
                          <a:spcPts val="300"/>
                        </a:spcBef>
                        <a:spcAft>
                          <a:spcPts val="300"/>
                        </a:spcAft>
                        <a:buClrTx/>
                        <a:buSzTx/>
                        <a:buFontTx/>
                        <a:buNone/>
                        <a:tabLst/>
                      </a:pPr>
                      <a:r>
                        <a:rPr kumimoji="0" lang="en-US" sz="2000" b="0" i="0" u="none" strike="noStrike" cap="none" normalizeH="0" baseline="0" smtClean="0">
                          <a:ln>
                            <a:noFill/>
                          </a:ln>
                          <a:solidFill>
                            <a:schemeClr val="tx1"/>
                          </a:solidFill>
                          <a:effectLst/>
                          <a:latin typeface="Arial" charset="0"/>
                          <a:cs typeface="Times New Roman" pitchFamily="18" charset="0"/>
                        </a:rPr>
                        <a:t>256</a:t>
                      </a:r>
                    </a:p>
                  </a:txBody>
                  <a:tcPr marL="116110" marR="116110" marT="0" marB="0" horzOverflow="overflow">
                    <a:lnL w="19050" cap="flat" cmpd="sng" algn="ctr">
                      <a:solidFill>
                        <a:srgbClr val="000000"/>
                      </a:solidFill>
                      <a:prstDash val="solid"/>
                      <a:round/>
                      <a:headEnd type="none" w="med" len="med"/>
                      <a:tailEnd type="none" w="med" len="med"/>
                    </a:lnL>
                    <a:lnR>
                      <a:noFill/>
                    </a:lnR>
                    <a:lnT>
                      <a:noFill/>
                    </a:lnT>
                    <a:lnB>
                      <a:noFill/>
                    </a:lnB>
                    <a:lnTlToBr>
                      <a:noFill/>
                    </a:lnTlToBr>
                    <a:lnBlToTr>
                      <a:noFill/>
                    </a:lnBlToTr>
                    <a:solidFill>
                      <a:srgbClr val="B5E9F4"/>
                    </a:solidFill>
                  </a:tcPr>
                </a:tc>
                <a:tc>
                  <a:txBody>
                    <a:bodyPr/>
                    <a:lstStyle/>
                    <a:p>
                      <a:pPr marL="0" marR="0" lvl="0" indent="0" algn="r" defTabSz="914400" rtl="0" eaLnBrk="1" fontAlgn="base" latinLnBrk="0" hangingPunct="0">
                        <a:lnSpc>
                          <a:spcPct val="100000"/>
                        </a:lnSpc>
                        <a:spcBef>
                          <a:spcPts val="300"/>
                        </a:spcBef>
                        <a:spcAft>
                          <a:spcPts val="300"/>
                        </a:spcAft>
                        <a:buClrTx/>
                        <a:buSzTx/>
                        <a:buFontTx/>
                        <a:buNone/>
                        <a:tabLst/>
                      </a:pPr>
                      <a:r>
                        <a:rPr kumimoji="0" lang="en-US" sz="2000" b="0" i="0" u="none" strike="noStrike" cap="none" normalizeH="0" baseline="0" smtClean="0">
                          <a:ln>
                            <a:noFill/>
                          </a:ln>
                          <a:solidFill>
                            <a:schemeClr val="tx1"/>
                          </a:solidFill>
                          <a:effectLst/>
                          <a:latin typeface="Arial" charset="0"/>
                          <a:cs typeface="Times New Roman" pitchFamily="18" charset="0"/>
                        </a:rPr>
                        <a:t>1.15792E+77</a:t>
                      </a:r>
                    </a:p>
                  </a:txBody>
                  <a:tcPr marL="116110" marR="116110" marT="0" marB="0" horzOverflow="overflow">
                    <a:lnL>
                      <a:noFill/>
                    </a:lnL>
                    <a:lnR w="19050" cap="flat" cmpd="sng" algn="ctr">
                      <a:solidFill>
                        <a:srgbClr val="000000"/>
                      </a:solidFill>
                      <a:prstDash val="solid"/>
                      <a:round/>
                      <a:headEnd type="none" w="med" len="med"/>
                      <a:tailEnd type="none" w="med" len="med"/>
                    </a:lnR>
                    <a:lnT>
                      <a:noFill/>
                    </a:lnT>
                    <a:lnB>
                      <a:noFill/>
                    </a:lnB>
                    <a:lnTlToBr>
                      <a:noFill/>
                    </a:lnTlToBr>
                    <a:lnBlToTr>
                      <a:noFill/>
                    </a:lnBlToTr>
                    <a:solidFill>
                      <a:srgbClr val="B5E9F4"/>
                    </a:solidFill>
                  </a:tcPr>
                </a:tc>
              </a:tr>
              <a:tr h="342900">
                <a:tc>
                  <a:txBody>
                    <a:bodyPr/>
                    <a:lstStyle/>
                    <a:p>
                      <a:pPr marL="0" marR="0" lvl="0" indent="0" algn="r" defTabSz="914400" rtl="0" eaLnBrk="1" fontAlgn="base" latinLnBrk="0" hangingPunct="0">
                        <a:lnSpc>
                          <a:spcPct val="100000"/>
                        </a:lnSpc>
                        <a:spcBef>
                          <a:spcPts val="300"/>
                        </a:spcBef>
                        <a:spcAft>
                          <a:spcPts val="300"/>
                        </a:spcAft>
                        <a:buClrTx/>
                        <a:buSzTx/>
                        <a:buFontTx/>
                        <a:buNone/>
                        <a:tabLst/>
                      </a:pPr>
                      <a:r>
                        <a:rPr kumimoji="0" lang="en-US" sz="2000" b="0" i="0" u="none" strike="noStrike" cap="none" normalizeH="0" baseline="0" smtClean="0">
                          <a:ln>
                            <a:noFill/>
                          </a:ln>
                          <a:solidFill>
                            <a:schemeClr val="tx1"/>
                          </a:solidFill>
                          <a:effectLst/>
                          <a:latin typeface="Arial" charset="0"/>
                          <a:cs typeface="Times New Roman" pitchFamily="18" charset="0"/>
                        </a:rPr>
                        <a:t>512</a:t>
                      </a:r>
                    </a:p>
                  </a:txBody>
                  <a:tcPr marL="116110" marR="116110" marT="0" marB="0" horzOverflow="overflow">
                    <a:lnL w="19050" cap="flat" cmpd="sng" algn="ctr">
                      <a:solidFill>
                        <a:srgbClr val="000000"/>
                      </a:solidFill>
                      <a:prstDash val="solid"/>
                      <a:round/>
                      <a:headEnd type="none" w="med" len="med"/>
                      <a:tailEnd type="none" w="med" len="med"/>
                    </a:lnL>
                    <a:lnR>
                      <a:noFill/>
                    </a:lnR>
                    <a:lnT>
                      <a:noFill/>
                    </a:lnT>
                    <a:lnB w="19050" cap="flat" cmpd="sng" algn="ctr">
                      <a:solidFill>
                        <a:srgbClr val="000000"/>
                      </a:solidFill>
                      <a:prstDash val="solid"/>
                      <a:round/>
                      <a:headEnd type="none" w="med" len="med"/>
                      <a:tailEnd type="none" w="med" len="med"/>
                    </a:lnB>
                    <a:lnTlToBr>
                      <a:noFill/>
                    </a:lnTlToBr>
                    <a:lnBlToTr>
                      <a:noFill/>
                    </a:lnBlToTr>
                    <a:solidFill>
                      <a:srgbClr val="B5E9F4"/>
                    </a:solidFill>
                  </a:tcPr>
                </a:tc>
                <a:tc>
                  <a:txBody>
                    <a:bodyPr/>
                    <a:lstStyle/>
                    <a:p>
                      <a:pPr marL="0" marR="0" lvl="0" indent="0" algn="r" defTabSz="914400" rtl="0" eaLnBrk="1" fontAlgn="base" latinLnBrk="0" hangingPunct="0">
                        <a:lnSpc>
                          <a:spcPct val="100000"/>
                        </a:lnSpc>
                        <a:spcBef>
                          <a:spcPts val="300"/>
                        </a:spcBef>
                        <a:spcAft>
                          <a:spcPts val="300"/>
                        </a:spcAft>
                        <a:buClrTx/>
                        <a:buSzTx/>
                        <a:buFontTx/>
                        <a:buNone/>
                        <a:tabLst/>
                      </a:pPr>
                      <a:r>
                        <a:rPr kumimoji="0" lang="en-US" sz="2000" b="0" i="0" u="none" strike="noStrike" cap="none" normalizeH="0" baseline="0" smtClean="0">
                          <a:ln>
                            <a:noFill/>
                          </a:ln>
                          <a:solidFill>
                            <a:schemeClr val="tx1"/>
                          </a:solidFill>
                          <a:effectLst/>
                          <a:latin typeface="Arial" charset="0"/>
                          <a:cs typeface="Times New Roman" pitchFamily="18" charset="0"/>
                        </a:rPr>
                        <a:t>1.3408E+154</a:t>
                      </a:r>
                    </a:p>
                  </a:txBody>
                  <a:tcPr marL="116110" marR="116110" marT="0" marB="0" horzOverflow="overflow">
                    <a:lnL>
                      <a:noFill/>
                    </a:lnL>
                    <a:lnR w="19050" cap="flat" cmpd="sng" algn="ctr">
                      <a:solidFill>
                        <a:srgbClr val="000000"/>
                      </a:solidFill>
                      <a:prstDash val="solid"/>
                      <a:round/>
                      <a:headEnd type="none" w="med" len="med"/>
                      <a:tailEnd type="none" w="med" len="med"/>
                    </a:lnR>
                    <a:lnT>
                      <a:noFill/>
                    </a:lnT>
                    <a:lnB w="19050" cap="flat" cmpd="sng" algn="ctr">
                      <a:solidFill>
                        <a:srgbClr val="000000"/>
                      </a:solidFill>
                      <a:prstDash val="solid"/>
                      <a:round/>
                      <a:headEnd type="none" w="med" len="med"/>
                      <a:tailEnd type="none" w="med" len="med"/>
                    </a:lnB>
                    <a:lnTlToBr>
                      <a:noFill/>
                    </a:lnTlToBr>
                    <a:lnBlToTr>
                      <a:noFill/>
                    </a:lnBlToTr>
                    <a:solidFill>
                      <a:srgbClr val="B5E9F4"/>
                    </a:solidFill>
                  </a:tcPr>
                </a:tc>
              </a:tr>
            </a:tbl>
          </a:graphicData>
        </a:graphic>
      </p:graphicFrame>
      <p:sp>
        <p:nvSpPr>
          <p:cNvPr id="7" name="Rounded Rectangle 6"/>
          <p:cNvSpPr/>
          <p:nvPr/>
        </p:nvSpPr>
        <p:spPr>
          <a:xfrm>
            <a:off x="2895600" y="1447800"/>
            <a:ext cx="2438400" cy="990600"/>
          </a:xfrm>
          <a:prstGeom prst="roundRect">
            <a:avLst/>
          </a:prstGeom>
        </p:spPr>
        <p:style>
          <a:lnRef idx="1">
            <a:schemeClr val="accent1"/>
          </a:lnRef>
          <a:fillRef idx="2">
            <a:schemeClr val="accent1"/>
          </a:fillRef>
          <a:effectRef idx="1">
            <a:schemeClr val="accent1"/>
          </a:effectRef>
          <a:fontRef idx="minor">
            <a:schemeClr val="dk1"/>
          </a:fontRef>
        </p:style>
        <p:txBody>
          <a:bodyPr anchor="ctr"/>
          <a:lstStyle/>
          <a:p>
            <a:pPr algn="ctr" fontAlgn="auto">
              <a:spcBef>
                <a:spcPts val="0"/>
              </a:spcBef>
              <a:spcAft>
                <a:spcPts val="0"/>
              </a:spcAft>
              <a:defRPr/>
            </a:pPr>
            <a:r>
              <a:rPr lang="en-US" dirty="0"/>
              <a:t>Each extra bit</a:t>
            </a:r>
          </a:p>
          <a:p>
            <a:pPr algn="ctr" fontAlgn="auto">
              <a:spcBef>
                <a:spcPts val="0"/>
              </a:spcBef>
              <a:spcAft>
                <a:spcPts val="0"/>
              </a:spcAft>
              <a:defRPr/>
            </a:pPr>
            <a:r>
              <a:rPr lang="en-US" dirty="0"/>
              <a:t>doubles the number of keys</a:t>
            </a:r>
          </a:p>
        </p:txBody>
      </p:sp>
      <p:sp>
        <p:nvSpPr>
          <p:cNvPr id="8" name="Rounded Rectangle 7"/>
          <p:cNvSpPr/>
          <p:nvPr/>
        </p:nvSpPr>
        <p:spPr>
          <a:xfrm>
            <a:off x="2895600" y="4876800"/>
            <a:ext cx="3352800" cy="1295400"/>
          </a:xfrm>
          <a:prstGeom prst="roundRect">
            <a:avLst/>
          </a:prstGeom>
        </p:spPr>
        <p:style>
          <a:lnRef idx="1">
            <a:schemeClr val="accent1"/>
          </a:lnRef>
          <a:fillRef idx="2">
            <a:schemeClr val="accent1"/>
          </a:fillRef>
          <a:effectRef idx="1">
            <a:schemeClr val="accent1"/>
          </a:effectRef>
          <a:fontRef idx="minor">
            <a:schemeClr val="dk1"/>
          </a:fontRef>
        </p:style>
        <p:txBody>
          <a:bodyPr anchor="ctr"/>
          <a:lstStyle/>
          <a:p>
            <a:pPr algn="ctr" fontAlgn="auto">
              <a:spcBef>
                <a:spcPts val="0"/>
              </a:spcBef>
              <a:spcAft>
                <a:spcPts val="0"/>
              </a:spcAft>
              <a:defRPr/>
            </a:pPr>
            <a:r>
              <a:rPr lang="en-US" sz="2400" dirty="0"/>
              <a:t>Shaded keys are</a:t>
            </a:r>
          </a:p>
          <a:p>
            <a:pPr algn="ctr" fontAlgn="auto">
              <a:spcBef>
                <a:spcPts val="0"/>
              </a:spcBef>
              <a:spcAft>
                <a:spcPts val="0"/>
              </a:spcAft>
              <a:defRPr/>
            </a:pPr>
            <a:r>
              <a:rPr lang="en-US" sz="2400" dirty="0"/>
              <a:t>Strong symmetric keys (&gt;=100 bits)</a:t>
            </a:r>
          </a:p>
        </p:txBody>
      </p:sp>
      <p:pic>
        <p:nvPicPr>
          <p:cNvPr id="28709" name="Picture 2" descr="C:\Users\Panko\Pictures\Microsoft Clip Organizer\j0335776.wmf"/>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3276600" y="2895600"/>
            <a:ext cx="1941513" cy="10287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9" name="Slide Number Placeholder 3"/>
          <p:cNvSpPr>
            <a:spLocks noGrp="1"/>
          </p:cNvSpPr>
          <p:nvPr>
            <p:ph type="sldNum" sz="quarter" idx="11"/>
          </p:nvPr>
        </p:nvSpPr>
        <p:spPr bwMode="auto">
          <a:xfrm>
            <a:off x="152400" y="6248400"/>
            <a:ext cx="1066800" cy="381000"/>
          </a:xfrm>
          <a:ln>
            <a:miter lim="800000"/>
            <a:headEnd/>
            <a:tailEnd/>
          </a:ln>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dirty="0" smtClean="0">
                <a:solidFill>
                  <a:schemeClr val="bg1"/>
                </a:solidFill>
                <a:latin typeface="Lucida Sans Unicode" pitchFamily="34" charset="0"/>
              </a:rPr>
              <a:t>3-</a:t>
            </a:r>
            <a:fld id="{74EE50E7-F4B2-4775-93DE-F251AF126B51}" type="slidenum">
              <a:rPr lang="en-US" smtClean="0">
                <a:solidFill>
                  <a:schemeClr val="bg1"/>
                </a:solidFill>
                <a:latin typeface="Lucida Sans Unicode" pitchFamily="34" charset="0"/>
              </a:rPr>
              <a:pPr eaLnBrk="1" hangingPunct="1"/>
              <a:t>14</a:t>
            </a:fld>
            <a:endParaRPr lang="en-US" dirty="0">
              <a:solidFill>
                <a:schemeClr val="bg1"/>
              </a:solidFill>
              <a:latin typeface="Lucida Sans Unicode"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9698" name="Content Placeholder 1"/>
          <p:cNvSpPr>
            <a:spLocks noGrp="1"/>
          </p:cNvSpPr>
          <p:nvPr>
            <p:ph idx="1"/>
          </p:nvPr>
        </p:nvSpPr>
        <p:spPr>
          <a:xfrm>
            <a:off x="457200" y="1600200"/>
            <a:ext cx="8229600" cy="4572000"/>
          </a:xfrm>
        </p:spPr>
        <p:txBody>
          <a:bodyPr/>
          <a:lstStyle/>
          <a:p>
            <a:pPr lvl="1" eaLnBrk="1">
              <a:lnSpc>
                <a:spcPct val="150000"/>
              </a:lnSpc>
            </a:pPr>
            <a:r>
              <a:rPr lang="en-US" dirty="0" smtClean="0"/>
              <a:t>Public key/private key pairs (discussed later in the chapter) must be much longer than symmetric keys to be considered to be strong because of the disastrous consequences that could occur if a private key is cracked and because private keys cannot be changed frequently. </a:t>
            </a:r>
          </a:p>
          <a:p>
            <a:pPr lvl="1" eaLnBrk="1">
              <a:lnSpc>
                <a:spcPct val="150000"/>
              </a:lnSpc>
            </a:pPr>
            <a:r>
              <a:rPr lang="en-US" dirty="0" smtClean="0"/>
              <a:t>Public keys and private keys must be at least 512 to 1,024 bits long.</a:t>
            </a:r>
          </a:p>
          <a:p>
            <a:pPr eaLnBrk="1" hangingPunct="1"/>
            <a:endParaRPr lang="en-US" dirty="0" smtClean="0"/>
          </a:p>
        </p:txBody>
      </p:sp>
      <p:sp>
        <p:nvSpPr>
          <p:cNvPr id="5" name="Title 4"/>
          <p:cNvSpPr>
            <a:spLocks noGrp="1"/>
          </p:cNvSpPr>
          <p:nvPr>
            <p:ph type="title"/>
          </p:nvPr>
        </p:nvSpPr>
        <p:spPr/>
        <p:txBody>
          <a:bodyPr>
            <a:normAutofit fontScale="90000"/>
          </a:bodyPr>
          <a:lstStyle/>
          <a:p>
            <a:pPr eaLnBrk="1" fontAlgn="auto" hangingPunct="1">
              <a:spcAft>
                <a:spcPts val="0"/>
              </a:spcAft>
              <a:defRPr/>
            </a:pPr>
            <a:r>
              <a:rPr lang="en-US" dirty="0" smtClean="0"/>
              <a:t>3.1: Key Length and Exhaustive Search Time</a:t>
            </a:r>
            <a:endParaRPr lang="en-US" dirty="0"/>
          </a:p>
        </p:txBody>
      </p:sp>
      <p:sp>
        <p:nvSpPr>
          <p:cNvPr id="6" name="Slide Number Placeholder 3"/>
          <p:cNvSpPr>
            <a:spLocks noGrp="1"/>
          </p:cNvSpPr>
          <p:nvPr>
            <p:ph type="sldNum" sz="quarter" idx="11"/>
          </p:nvPr>
        </p:nvSpPr>
        <p:spPr bwMode="auto">
          <a:xfrm>
            <a:off x="152400" y="6248400"/>
            <a:ext cx="1066800" cy="381000"/>
          </a:xfrm>
          <a:ln>
            <a:miter lim="800000"/>
            <a:headEnd/>
            <a:tailEnd/>
          </a:ln>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dirty="0" smtClean="0">
                <a:solidFill>
                  <a:schemeClr val="bg1"/>
                </a:solidFill>
                <a:latin typeface="Lucida Sans Unicode" pitchFamily="34" charset="0"/>
              </a:rPr>
              <a:t>3-</a:t>
            </a:r>
            <a:fld id="{74EE50E7-F4B2-4775-93DE-F251AF126B51}" type="slidenum">
              <a:rPr lang="en-US" smtClean="0">
                <a:solidFill>
                  <a:schemeClr val="bg1"/>
                </a:solidFill>
                <a:latin typeface="Lucida Sans Unicode" pitchFamily="34" charset="0"/>
              </a:rPr>
              <a:pPr eaLnBrk="1" hangingPunct="1"/>
              <a:t>15</a:t>
            </a:fld>
            <a:endParaRPr lang="en-US" dirty="0">
              <a:solidFill>
                <a:schemeClr val="bg1"/>
              </a:solidFill>
              <a:latin typeface="Lucida Sans Unicode"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792162"/>
          </a:xfrm>
        </p:spPr>
        <p:txBody>
          <a:bodyPr/>
          <a:lstStyle/>
          <a:p>
            <a:pPr eaLnBrk="1" hangingPunct="1">
              <a:defRPr/>
            </a:pPr>
            <a:r>
              <a:rPr lang="en-US" dirty="0" smtClean="0"/>
              <a:t>What’s Next?</a:t>
            </a:r>
            <a:endParaRPr lang="en-US" dirty="0"/>
          </a:p>
        </p:txBody>
      </p:sp>
      <p:sp>
        <p:nvSpPr>
          <p:cNvPr id="4" name="Subtitle 2"/>
          <p:cNvSpPr txBox="1">
            <a:spLocks/>
          </p:cNvSpPr>
          <p:nvPr/>
        </p:nvSpPr>
        <p:spPr>
          <a:xfrm>
            <a:off x="539750" y="10668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fontAlgn="auto">
              <a:spcAft>
                <a:spcPts val="0"/>
              </a:spcAft>
              <a:defRPr/>
            </a:pPr>
            <a:r>
              <a:rPr lang="en-US" sz="28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3.1  What is Cryptography</a:t>
            </a:r>
          </a:p>
        </p:txBody>
      </p:sp>
      <p:sp>
        <p:nvSpPr>
          <p:cNvPr id="6" name="Subtitle 2"/>
          <p:cNvSpPr txBox="1">
            <a:spLocks/>
          </p:cNvSpPr>
          <p:nvPr/>
        </p:nvSpPr>
        <p:spPr>
          <a:xfrm>
            <a:off x="539750" y="1600200"/>
            <a:ext cx="8255000" cy="466725"/>
          </a:xfrm>
          <a:prstGeom prst="round2DiagRect">
            <a:avLst/>
          </a:prstGeom>
          <a:solidFill>
            <a:schemeClr val="accent2">
              <a:lumMod val="60000"/>
              <a:lumOff val="4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8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3.2  Symmetric Key Encryption Ciphers</a:t>
            </a:r>
          </a:p>
        </p:txBody>
      </p:sp>
      <p:sp>
        <p:nvSpPr>
          <p:cNvPr id="7" name="Subtitle 2"/>
          <p:cNvSpPr txBox="1">
            <a:spLocks/>
          </p:cNvSpPr>
          <p:nvPr/>
        </p:nvSpPr>
        <p:spPr>
          <a:xfrm>
            <a:off x="539750" y="21336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8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3</a:t>
            </a:r>
            <a:r>
              <a:rPr lang="en-US" sz="28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.3  Cryptographic System Standards</a:t>
            </a:r>
          </a:p>
        </p:txBody>
      </p:sp>
      <p:sp>
        <p:nvSpPr>
          <p:cNvPr id="8" name="Subtitle 2"/>
          <p:cNvSpPr txBox="1">
            <a:spLocks/>
          </p:cNvSpPr>
          <p:nvPr/>
        </p:nvSpPr>
        <p:spPr>
          <a:xfrm>
            <a:off x="539750" y="26670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8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3</a:t>
            </a:r>
            <a:r>
              <a:rPr lang="en-US" sz="28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.4  The Negotiation Stage</a:t>
            </a:r>
          </a:p>
        </p:txBody>
      </p:sp>
      <p:sp>
        <p:nvSpPr>
          <p:cNvPr id="9" name="Subtitle 2"/>
          <p:cNvSpPr txBox="1">
            <a:spLocks/>
          </p:cNvSpPr>
          <p:nvPr/>
        </p:nvSpPr>
        <p:spPr>
          <a:xfrm>
            <a:off x="539750" y="32004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8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3</a:t>
            </a:r>
            <a:r>
              <a:rPr lang="en-US" sz="28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.5  Initial Authentication Stage</a:t>
            </a:r>
          </a:p>
        </p:txBody>
      </p:sp>
      <p:sp>
        <p:nvSpPr>
          <p:cNvPr id="10" name="Subtitle 2"/>
          <p:cNvSpPr txBox="1">
            <a:spLocks/>
          </p:cNvSpPr>
          <p:nvPr/>
        </p:nvSpPr>
        <p:spPr>
          <a:xfrm>
            <a:off x="539750" y="37338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8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3</a:t>
            </a:r>
            <a:r>
              <a:rPr lang="en-US" sz="28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.6  The Keying Stage</a:t>
            </a:r>
          </a:p>
        </p:txBody>
      </p:sp>
      <p:sp>
        <p:nvSpPr>
          <p:cNvPr id="11" name="Subtitle 2"/>
          <p:cNvSpPr txBox="1">
            <a:spLocks/>
          </p:cNvSpPr>
          <p:nvPr/>
        </p:nvSpPr>
        <p:spPr>
          <a:xfrm>
            <a:off x="539750" y="42672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8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3</a:t>
            </a:r>
            <a:r>
              <a:rPr lang="en-US" sz="28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.7  Message-by-Message Authentication</a:t>
            </a:r>
          </a:p>
        </p:txBody>
      </p:sp>
      <p:sp>
        <p:nvSpPr>
          <p:cNvPr id="14" name="Subtitle 2"/>
          <p:cNvSpPr txBox="1">
            <a:spLocks/>
          </p:cNvSpPr>
          <p:nvPr/>
        </p:nvSpPr>
        <p:spPr>
          <a:xfrm>
            <a:off x="533400" y="4791075"/>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8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3</a:t>
            </a:r>
            <a:r>
              <a:rPr lang="en-US" sz="28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.8  Quantum Security</a:t>
            </a:r>
          </a:p>
        </p:txBody>
      </p:sp>
      <p:sp>
        <p:nvSpPr>
          <p:cNvPr id="16" name="Subtitle 2"/>
          <p:cNvSpPr txBox="1">
            <a:spLocks/>
          </p:cNvSpPr>
          <p:nvPr/>
        </p:nvSpPr>
        <p:spPr>
          <a:xfrm>
            <a:off x="533400" y="5324475"/>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8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3</a:t>
            </a:r>
            <a:r>
              <a:rPr lang="en-US" sz="28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.9  Cryptographic Systems</a:t>
            </a:r>
          </a:p>
        </p:txBody>
      </p:sp>
      <p:sp>
        <p:nvSpPr>
          <p:cNvPr id="17" name="Subtitle 2"/>
          <p:cNvSpPr txBox="1">
            <a:spLocks/>
          </p:cNvSpPr>
          <p:nvPr/>
        </p:nvSpPr>
        <p:spPr>
          <a:xfrm>
            <a:off x="533400" y="5857875"/>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8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3</a:t>
            </a:r>
            <a:r>
              <a:rPr lang="en-US" sz="28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.10  SSL/TLS and </a:t>
            </a:r>
            <a:r>
              <a:rPr lang="en-US" sz="2800" b="1" dirty="0" err="1">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IPsec</a:t>
            </a:r>
            <a:endParaRPr lang="en-US" sz="28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endParaRPr>
          </a:p>
        </p:txBody>
      </p:sp>
      <p:sp>
        <p:nvSpPr>
          <p:cNvPr id="18" name="Slide Number Placeholder 3"/>
          <p:cNvSpPr>
            <a:spLocks noGrp="1"/>
          </p:cNvSpPr>
          <p:nvPr>
            <p:ph type="sldNum" sz="quarter" idx="11"/>
          </p:nvPr>
        </p:nvSpPr>
        <p:spPr bwMode="auto">
          <a:xfrm>
            <a:off x="33867" y="6324600"/>
            <a:ext cx="1066800" cy="381000"/>
          </a:xfrm>
          <a:ln>
            <a:miter lim="800000"/>
            <a:headEnd/>
            <a:tailEnd/>
          </a:ln>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dirty="0" smtClean="0">
                <a:solidFill>
                  <a:schemeClr val="bg1"/>
                </a:solidFill>
                <a:latin typeface="Lucida Sans Unicode" pitchFamily="34" charset="0"/>
              </a:rPr>
              <a:t>3-</a:t>
            </a:r>
            <a:fld id="{74EE50E7-F4B2-4775-93DE-F251AF126B51}" type="slidenum">
              <a:rPr lang="en-US" smtClean="0">
                <a:solidFill>
                  <a:schemeClr val="bg1"/>
                </a:solidFill>
                <a:latin typeface="Lucida Sans Unicode" pitchFamily="34" charset="0"/>
              </a:rPr>
              <a:pPr eaLnBrk="1" hangingPunct="1"/>
              <a:t>16</a:t>
            </a:fld>
            <a:endParaRPr lang="en-US" dirty="0">
              <a:solidFill>
                <a:schemeClr val="bg1"/>
              </a:solidFill>
              <a:latin typeface="Lucida Sans Unicode"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a:xfrm>
            <a:off x="457200" y="274638"/>
            <a:ext cx="8229600" cy="792162"/>
          </a:xfrm>
        </p:spPr>
        <p:txBody>
          <a:bodyPr>
            <a:noAutofit/>
          </a:bodyPr>
          <a:lstStyle/>
          <a:p>
            <a:pPr eaLnBrk="1" fontAlgn="auto" hangingPunct="1">
              <a:spcAft>
                <a:spcPts val="0"/>
              </a:spcAft>
              <a:defRPr/>
            </a:pPr>
            <a:r>
              <a:rPr lang="en-US" sz="2800" dirty="0" smtClean="0"/>
              <a:t>3.2: Major Symmetric Key Encryption Ciphers</a:t>
            </a:r>
            <a:endParaRPr lang="en-US" sz="2800" dirty="0"/>
          </a:p>
        </p:txBody>
      </p:sp>
      <p:graphicFrame>
        <p:nvGraphicFramePr>
          <p:cNvPr id="28717" name="Group 45"/>
          <p:cNvGraphicFramePr>
            <a:graphicFrameLocks noGrp="1"/>
          </p:cNvGraphicFramePr>
          <p:nvPr>
            <p:extLst>
              <p:ext uri="{D42A27DB-BD31-4B8C-83A1-F6EECF244321}">
                <p14:modId xmlns:p14="http://schemas.microsoft.com/office/powerpoint/2010/main" val="369333568"/>
              </p:ext>
            </p:extLst>
          </p:nvPr>
        </p:nvGraphicFramePr>
        <p:xfrm>
          <a:off x="533400" y="1076962"/>
          <a:ext cx="8153402" cy="5019038"/>
        </p:xfrm>
        <a:graphic>
          <a:graphicData uri="http://schemas.openxmlformats.org/drawingml/2006/table">
            <a:tbl>
              <a:tblPr/>
              <a:tblGrid>
                <a:gridCol w="1876004"/>
                <a:gridCol w="1659542"/>
                <a:gridCol w="1515234"/>
                <a:gridCol w="1515234"/>
                <a:gridCol w="1587388"/>
              </a:tblGrid>
              <a:tr h="319314">
                <a:tc>
                  <a:txBody>
                    <a:bodyPr/>
                    <a:lstStyle/>
                    <a:p>
                      <a:pPr marL="0" marR="0" lvl="0" indent="0" algn="ctr" defTabSz="914400" rtl="0" eaLnBrk="1" fontAlgn="base" latinLnBrk="0" hangingPunct="0">
                        <a:lnSpc>
                          <a:spcPct val="100000"/>
                        </a:lnSpc>
                        <a:spcBef>
                          <a:spcPts val="300"/>
                        </a:spcBef>
                        <a:spcAft>
                          <a:spcPts val="300"/>
                        </a:spcAft>
                        <a:buClrTx/>
                        <a:buSzTx/>
                        <a:buFontTx/>
                        <a:buNone/>
                        <a:tabLst/>
                      </a:pPr>
                      <a:endParaRPr kumimoji="0" lang="en-US" sz="2000" b="0" i="0" u="none" strike="noStrike" cap="none" normalizeH="0" baseline="0" dirty="0" smtClean="0">
                        <a:ln>
                          <a:noFill/>
                        </a:ln>
                        <a:solidFill>
                          <a:schemeClr val="tx1"/>
                        </a:solidFill>
                        <a:effectLst/>
                        <a:latin typeface="Arial" charset="0"/>
                        <a:cs typeface="Times New Roman" pitchFamily="18" charset="0"/>
                      </a:endParaRPr>
                    </a:p>
                  </a:txBody>
                  <a:tcPr marL="105987" marR="105987" marT="0" marB="0" horzOverflow="overflow">
                    <a:lnL w="19050" cap="flat" cmpd="sng" algn="ctr">
                      <a:solidFill>
                        <a:srgbClr val="000000"/>
                      </a:solidFill>
                      <a:prstDash val="solid"/>
                      <a:round/>
                      <a:headEnd type="none" w="med" len="med"/>
                      <a:tailEnd type="none" w="med" len="med"/>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solidFill>
                      <a:srgbClr val="808080"/>
                    </a:solidFill>
                  </a:tcPr>
                </a:tc>
                <a:tc>
                  <a:txBody>
                    <a:bodyPr/>
                    <a:lstStyle/>
                    <a:p>
                      <a:pPr marL="0" marR="0" lvl="0" indent="0" algn="ctr" defTabSz="914400" rtl="0" eaLnBrk="1" fontAlgn="base" latinLnBrk="0" hangingPunct="0">
                        <a:lnSpc>
                          <a:spcPct val="100000"/>
                        </a:lnSpc>
                        <a:spcBef>
                          <a:spcPts val="900"/>
                        </a:spcBef>
                        <a:spcAft>
                          <a:spcPts val="300"/>
                        </a:spcAft>
                        <a:buClrTx/>
                        <a:buSzTx/>
                        <a:buFontTx/>
                        <a:buNone/>
                        <a:tabLst/>
                      </a:pPr>
                      <a:r>
                        <a:rPr kumimoji="0" lang="en-US" sz="2000" b="1" i="0" u="none" strike="noStrike" cap="none" normalizeH="0" baseline="0" smtClean="0">
                          <a:ln>
                            <a:noFill/>
                          </a:ln>
                          <a:solidFill>
                            <a:srgbClr val="FFFFFF"/>
                          </a:solidFill>
                          <a:effectLst/>
                          <a:latin typeface="Arial" charset="0"/>
                          <a:cs typeface="Times New Roman" pitchFamily="18" charset="0"/>
                        </a:rPr>
                        <a:t>RC4</a:t>
                      </a:r>
                      <a:endParaRPr kumimoji="0" lang="en-US" sz="2000" b="1" i="0" u="none" strike="noStrike" cap="none" normalizeH="0" baseline="0" smtClean="0">
                        <a:ln>
                          <a:noFill/>
                        </a:ln>
                        <a:solidFill>
                          <a:srgbClr val="0000FF"/>
                        </a:solidFill>
                        <a:effectLst/>
                        <a:latin typeface="Arial" charset="0"/>
                        <a:cs typeface="Times New Roman" pitchFamily="18" charset="0"/>
                      </a:endParaRPr>
                    </a:p>
                  </a:txBody>
                  <a:tcPr marL="105987" marR="105987" marT="0" marB="0" horzOverflow="overflow">
                    <a:lnL>
                      <a:noFill/>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solidFill>
                      <a:srgbClr val="808080"/>
                    </a:solidFill>
                  </a:tcPr>
                </a:tc>
                <a:tc>
                  <a:txBody>
                    <a:bodyPr/>
                    <a:lstStyle/>
                    <a:p>
                      <a:pPr marL="0" marR="0" lvl="0" indent="0" algn="ctr" defTabSz="914400" rtl="0" eaLnBrk="1" fontAlgn="base" latinLnBrk="0" hangingPunct="0">
                        <a:lnSpc>
                          <a:spcPct val="100000"/>
                        </a:lnSpc>
                        <a:spcBef>
                          <a:spcPts val="900"/>
                        </a:spcBef>
                        <a:spcAft>
                          <a:spcPts val="300"/>
                        </a:spcAft>
                        <a:buClrTx/>
                        <a:buSzTx/>
                        <a:buFontTx/>
                        <a:buNone/>
                        <a:tabLst/>
                      </a:pPr>
                      <a:r>
                        <a:rPr kumimoji="0" lang="en-US" sz="2000" b="1" i="0" u="none" strike="noStrike" cap="none" normalizeH="0" baseline="0" smtClean="0">
                          <a:ln>
                            <a:noFill/>
                          </a:ln>
                          <a:solidFill>
                            <a:srgbClr val="FFFFFF"/>
                          </a:solidFill>
                          <a:effectLst/>
                          <a:latin typeface="Arial" charset="0"/>
                          <a:cs typeface="Times New Roman" pitchFamily="18" charset="0"/>
                        </a:rPr>
                        <a:t>DES</a:t>
                      </a:r>
                      <a:endParaRPr kumimoji="0" lang="en-US" sz="2000" b="1" i="0" u="none" strike="noStrike" cap="none" normalizeH="0" baseline="0" smtClean="0">
                        <a:ln>
                          <a:noFill/>
                        </a:ln>
                        <a:solidFill>
                          <a:srgbClr val="0000FF"/>
                        </a:solidFill>
                        <a:effectLst/>
                        <a:latin typeface="Arial" charset="0"/>
                        <a:cs typeface="Times New Roman" pitchFamily="18" charset="0"/>
                      </a:endParaRPr>
                    </a:p>
                  </a:txBody>
                  <a:tcPr marL="105987" marR="105987" marT="0" marB="0" horzOverflow="overflow">
                    <a:lnL>
                      <a:noFill/>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solidFill>
                      <a:srgbClr val="808080"/>
                    </a:solidFill>
                  </a:tcPr>
                </a:tc>
                <a:tc>
                  <a:txBody>
                    <a:bodyPr/>
                    <a:lstStyle/>
                    <a:p>
                      <a:pPr marL="0" marR="0" lvl="0" indent="0" algn="ctr" defTabSz="914400" rtl="0" eaLnBrk="1" fontAlgn="base" latinLnBrk="0" hangingPunct="0">
                        <a:lnSpc>
                          <a:spcPct val="100000"/>
                        </a:lnSpc>
                        <a:spcBef>
                          <a:spcPts val="900"/>
                        </a:spcBef>
                        <a:spcAft>
                          <a:spcPts val="300"/>
                        </a:spcAft>
                        <a:buClrTx/>
                        <a:buSzTx/>
                        <a:buFontTx/>
                        <a:buNone/>
                        <a:tabLst/>
                      </a:pPr>
                      <a:r>
                        <a:rPr kumimoji="0" lang="en-US" sz="2000" b="1" i="0" u="none" strike="noStrike" cap="none" normalizeH="0" baseline="0" smtClean="0">
                          <a:ln>
                            <a:noFill/>
                          </a:ln>
                          <a:solidFill>
                            <a:srgbClr val="FFFFFF"/>
                          </a:solidFill>
                          <a:effectLst/>
                          <a:latin typeface="Arial" charset="0"/>
                          <a:cs typeface="Times New Roman" pitchFamily="18" charset="0"/>
                        </a:rPr>
                        <a:t>3DES</a:t>
                      </a:r>
                      <a:endParaRPr kumimoji="0" lang="en-US" sz="2000" b="1" i="0" u="none" strike="noStrike" cap="none" normalizeH="0" baseline="0" smtClean="0">
                        <a:ln>
                          <a:noFill/>
                        </a:ln>
                        <a:solidFill>
                          <a:srgbClr val="0000FF"/>
                        </a:solidFill>
                        <a:effectLst/>
                        <a:latin typeface="Arial" charset="0"/>
                        <a:cs typeface="Times New Roman" pitchFamily="18" charset="0"/>
                      </a:endParaRPr>
                    </a:p>
                  </a:txBody>
                  <a:tcPr marL="105987" marR="105987" marT="0" marB="0" horzOverflow="overflow">
                    <a:lnL>
                      <a:noFill/>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solidFill>
                      <a:srgbClr val="808080"/>
                    </a:solidFill>
                  </a:tcPr>
                </a:tc>
                <a:tc>
                  <a:txBody>
                    <a:bodyPr/>
                    <a:lstStyle/>
                    <a:p>
                      <a:pPr marL="0" marR="0" lvl="0" indent="0" algn="ctr" defTabSz="914400" rtl="0" eaLnBrk="1" fontAlgn="base" latinLnBrk="0" hangingPunct="0">
                        <a:lnSpc>
                          <a:spcPct val="100000"/>
                        </a:lnSpc>
                        <a:spcBef>
                          <a:spcPts val="900"/>
                        </a:spcBef>
                        <a:spcAft>
                          <a:spcPts val="300"/>
                        </a:spcAft>
                        <a:buClrTx/>
                        <a:buSzTx/>
                        <a:buFontTx/>
                        <a:buNone/>
                        <a:tabLst/>
                      </a:pPr>
                      <a:r>
                        <a:rPr kumimoji="0" lang="en-US" sz="2000" b="1" i="0" u="none" strike="noStrike" cap="none" normalizeH="0" baseline="0" smtClean="0">
                          <a:ln>
                            <a:noFill/>
                          </a:ln>
                          <a:solidFill>
                            <a:srgbClr val="FFFFFF"/>
                          </a:solidFill>
                          <a:effectLst/>
                          <a:latin typeface="Arial" charset="0"/>
                          <a:cs typeface="Times New Roman" pitchFamily="18" charset="0"/>
                        </a:rPr>
                        <a:t>AES</a:t>
                      </a:r>
                      <a:endParaRPr kumimoji="0" lang="en-US" sz="2000" b="1" i="0" u="none" strike="noStrike" cap="none" normalizeH="0" baseline="0" smtClean="0">
                        <a:ln>
                          <a:noFill/>
                        </a:ln>
                        <a:solidFill>
                          <a:srgbClr val="0000FF"/>
                        </a:solidFill>
                        <a:effectLst/>
                        <a:latin typeface="Arial" charset="0"/>
                        <a:cs typeface="Times New Roman" pitchFamily="18" charset="0"/>
                      </a:endParaRPr>
                    </a:p>
                  </a:txBody>
                  <a:tcPr marL="105987" marR="105987" marT="0" marB="0" horzOverflow="overflow">
                    <a:lnL>
                      <a:noFill/>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solidFill>
                      <a:srgbClr val="808080"/>
                    </a:solidFill>
                  </a:tcPr>
                </a:tc>
              </a:tr>
              <a:tr h="641531">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2000" b="0" i="0" u="none" strike="noStrike" cap="none" normalizeH="0" baseline="0" smtClean="0">
                          <a:ln>
                            <a:noFill/>
                          </a:ln>
                          <a:solidFill>
                            <a:srgbClr val="0000FF"/>
                          </a:solidFill>
                          <a:effectLst/>
                          <a:latin typeface="Arial" charset="0"/>
                          <a:cs typeface="Times New Roman" pitchFamily="18" charset="0"/>
                        </a:rPr>
                        <a:t>Key Length (bits)</a:t>
                      </a:r>
                      <a:endParaRPr kumimoji="0" lang="en-US" sz="2000" b="1" i="0" u="none" strike="noStrike" cap="none" normalizeH="0" baseline="0" smtClean="0">
                        <a:ln>
                          <a:noFill/>
                        </a:ln>
                        <a:solidFill>
                          <a:srgbClr val="0000FF"/>
                        </a:solidFill>
                        <a:effectLst/>
                        <a:latin typeface="Arial" charset="0"/>
                        <a:cs typeface="Times New Roman" pitchFamily="18" charset="0"/>
                      </a:endParaRPr>
                    </a:p>
                  </a:txBody>
                  <a:tcPr marL="105987" marR="105987" marT="0" marB="0" horzOverflow="overflow">
                    <a:lnL w="19050" cap="flat" cmpd="sng" algn="ctr">
                      <a:solidFill>
                        <a:srgbClr val="000000"/>
                      </a:solidFill>
                      <a:prstDash val="solid"/>
                      <a:round/>
                      <a:headEnd type="none" w="med" len="med"/>
                      <a:tailEnd type="none" w="med" len="med"/>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0">
                        <a:lnSpc>
                          <a:spcPct val="100000"/>
                        </a:lnSpc>
                        <a:spcBef>
                          <a:spcPts val="300"/>
                        </a:spcBef>
                        <a:spcAft>
                          <a:spcPts val="300"/>
                        </a:spcAft>
                        <a:buClrTx/>
                        <a:buSzTx/>
                        <a:buFontTx/>
                        <a:buNone/>
                        <a:tabLst/>
                      </a:pPr>
                      <a:r>
                        <a:rPr kumimoji="0" lang="en-US" sz="2000" b="0" i="0" u="none" strike="noStrike" cap="none" normalizeH="0" baseline="0" smtClean="0">
                          <a:ln>
                            <a:noFill/>
                          </a:ln>
                          <a:solidFill>
                            <a:schemeClr val="tx1"/>
                          </a:solidFill>
                          <a:effectLst/>
                          <a:latin typeface="Arial" charset="0"/>
                          <a:cs typeface="Times New Roman" pitchFamily="18" charset="0"/>
                        </a:rPr>
                        <a:t>40 bits or more</a:t>
                      </a:r>
                    </a:p>
                  </a:txBody>
                  <a:tcPr marL="105987" marR="105987" marT="0" marB="0" horzOverflow="overflow">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0">
                        <a:lnSpc>
                          <a:spcPct val="100000"/>
                        </a:lnSpc>
                        <a:spcBef>
                          <a:spcPts val="300"/>
                        </a:spcBef>
                        <a:spcAft>
                          <a:spcPts val="300"/>
                        </a:spcAft>
                        <a:buClrTx/>
                        <a:buSzTx/>
                        <a:buFontTx/>
                        <a:buNone/>
                        <a:tabLst/>
                      </a:pPr>
                      <a:r>
                        <a:rPr kumimoji="0" lang="en-US" sz="2000" b="0" i="0" u="none" strike="noStrike" cap="none" normalizeH="0" baseline="0" smtClean="0">
                          <a:ln>
                            <a:noFill/>
                          </a:ln>
                          <a:solidFill>
                            <a:schemeClr val="tx1"/>
                          </a:solidFill>
                          <a:effectLst/>
                          <a:latin typeface="Arial" charset="0"/>
                          <a:cs typeface="Times New Roman" pitchFamily="18" charset="0"/>
                        </a:rPr>
                        <a:t>56</a:t>
                      </a:r>
                    </a:p>
                  </a:txBody>
                  <a:tcPr marL="105987" marR="105987" marT="0" marB="0" horzOverflow="overflow">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0">
                        <a:lnSpc>
                          <a:spcPct val="100000"/>
                        </a:lnSpc>
                        <a:spcBef>
                          <a:spcPts val="300"/>
                        </a:spcBef>
                        <a:spcAft>
                          <a:spcPts val="300"/>
                        </a:spcAft>
                        <a:buClrTx/>
                        <a:buSzTx/>
                        <a:buFontTx/>
                        <a:buNone/>
                        <a:tabLst/>
                      </a:pPr>
                      <a:r>
                        <a:rPr kumimoji="0" lang="en-US" sz="2000" b="0" i="0" u="none" strike="noStrike" cap="none" normalizeH="0" baseline="0" smtClean="0">
                          <a:ln>
                            <a:noFill/>
                          </a:ln>
                          <a:solidFill>
                            <a:schemeClr val="tx1"/>
                          </a:solidFill>
                          <a:effectLst/>
                          <a:latin typeface="Arial" charset="0"/>
                          <a:cs typeface="Times New Roman" pitchFamily="18" charset="0"/>
                        </a:rPr>
                        <a:t>112 or 168</a:t>
                      </a:r>
                    </a:p>
                  </a:txBody>
                  <a:tcPr marL="105987" marR="105987" marT="0" marB="0" horzOverflow="overflow">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0">
                        <a:lnSpc>
                          <a:spcPct val="100000"/>
                        </a:lnSpc>
                        <a:spcBef>
                          <a:spcPts val="300"/>
                        </a:spcBef>
                        <a:spcAft>
                          <a:spcPts val="300"/>
                        </a:spcAft>
                        <a:buClrTx/>
                        <a:buSzTx/>
                        <a:buFontTx/>
                        <a:buNone/>
                        <a:tabLst/>
                      </a:pPr>
                      <a:r>
                        <a:rPr kumimoji="0" lang="en-US" sz="2000" b="0" i="0" u="none" strike="noStrike" cap="none" normalizeH="0" baseline="0" smtClean="0">
                          <a:ln>
                            <a:noFill/>
                          </a:ln>
                          <a:solidFill>
                            <a:schemeClr val="tx1"/>
                          </a:solidFill>
                          <a:effectLst/>
                          <a:latin typeface="Arial" charset="0"/>
                          <a:cs typeface="Times New Roman" pitchFamily="18" charset="0"/>
                        </a:rPr>
                        <a:t>128, 192, or 256</a:t>
                      </a:r>
                    </a:p>
                  </a:txBody>
                  <a:tcPr marL="105987" marR="105987" marT="0" marB="0" horzOverflow="overflow">
                    <a:lnL>
                      <a:noFill/>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641531">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2000" b="0" i="0" u="none" strike="noStrike" cap="none" normalizeH="0" baseline="0" smtClean="0">
                          <a:ln>
                            <a:noFill/>
                          </a:ln>
                          <a:solidFill>
                            <a:srgbClr val="0000FF"/>
                          </a:solidFill>
                          <a:effectLst/>
                          <a:latin typeface="Arial" charset="0"/>
                          <a:cs typeface="Times New Roman" pitchFamily="18" charset="0"/>
                        </a:rPr>
                        <a:t>Key Strength</a:t>
                      </a:r>
                      <a:endParaRPr kumimoji="0" lang="en-US" sz="2000" b="1" i="0" u="none" strike="noStrike" cap="none" normalizeH="0" baseline="0" smtClean="0">
                        <a:ln>
                          <a:noFill/>
                        </a:ln>
                        <a:solidFill>
                          <a:srgbClr val="0000FF"/>
                        </a:solidFill>
                        <a:effectLst/>
                        <a:latin typeface="Arial" charset="0"/>
                        <a:cs typeface="Times New Roman" pitchFamily="18" charset="0"/>
                      </a:endParaRPr>
                    </a:p>
                  </a:txBody>
                  <a:tcPr marL="105987" marR="105987" marT="0" marB="0" horzOverflow="overflow">
                    <a:lnL w="1905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0">
                        <a:lnSpc>
                          <a:spcPct val="100000"/>
                        </a:lnSpc>
                        <a:spcBef>
                          <a:spcPts val="300"/>
                        </a:spcBef>
                        <a:spcAft>
                          <a:spcPts val="300"/>
                        </a:spcAft>
                        <a:buClrTx/>
                        <a:buSzTx/>
                        <a:buFontTx/>
                        <a:buNone/>
                        <a:tabLst/>
                      </a:pPr>
                      <a:r>
                        <a:rPr kumimoji="0" lang="en-US" sz="2000" b="0" i="0" u="none" strike="noStrike" cap="none" normalizeH="0" baseline="0" smtClean="0">
                          <a:ln>
                            <a:noFill/>
                          </a:ln>
                          <a:solidFill>
                            <a:schemeClr val="tx1"/>
                          </a:solidFill>
                          <a:effectLst/>
                          <a:latin typeface="Arial" charset="0"/>
                          <a:cs typeface="Times New Roman" pitchFamily="18" charset="0"/>
                        </a:rPr>
                        <a:t>Very weak at 40 bits</a:t>
                      </a:r>
                    </a:p>
                  </a:txBody>
                  <a:tcPr marL="105987" marR="105987" marT="0" marB="0"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0">
                        <a:lnSpc>
                          <a:spcPct val="100000"/>
                        </a:lnSpc>
                        <a:spcBef>
                          <a:spcPts val="300"/>
                        </a:spcBef>
                        <a:spcAft>
                          <a:spcPts val="300"/>
                        </a:spcAft>
                        <a:buClrTx/>
                        <a:buSzTx/>
                        <a:buFontTx/>
                        <a:buNone/>
                        <a:tabLst/>
                      </a:pPr>
                      <a:r>
                        <a:rPr kumimoji="0" lang="en-US" sz="2000" b="0" i="0" u="none" strike="noStrike" cap="none" normalizeH="0" baseline="0" smtClean="0">
                          <a:ln>
                            <a:noFill/>
                          </a:ln>
                          <a:solidFill>
                            <a:schemeClr val="tx1"/>
                          </a:solidFill>
                          <a:effectLst/>
                          <a:latin typeface="Arial" charset="0"/>
                          <a:cs typeface="Times New Roman" pitchFamily="18" charset="0"/>
                        </a:rPr>
                        <a:t>Weak</a:t>
                      </a:r>
                    </a:p>
                  </a:txBody>
                  <a:tcPr marL="105987" marR="105987" marT="0" marB="0"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0">
                        <a:lnSpc>
                          <a:spcPct val="100000"/>
                        </a:lnSpc>
                        <a:spcBef>
                          <a:spcPts val="300"/>
                        </a:spcBef>
                        <a:spcAft>
                          <a:spcPts val="300"/>
                        </a:spcAft>
                        <a:buClrTx/>
                        <a:buSzTx/>
                        <a:buFontTx/>
                        <a:buNone/>
                        <a:tabLst/>
                      </a:pPr>
                      <a:r>
                        <a:rPr kumimoji="0" lang="en-US" sz="2000" b="0" i="0" u="none" strike="noStrike" cap="none" normalizeH="0" baseline="0" smtClean="0">
                          <a:ln>
                            <a:noFill/>
                          </a:ln>
                          <a:solidFill>
                            <a:schemeClr val="tx1"/>
                          </a:solidFill>
                          <a:effectLst/>
                          <a:latin typeface="Arial" charset="0"/>
                          <a:cs typeface="Times New Roman" pitchFamily="18" charset="0"/>
                        </a:rPr>
                        <a:t>Strong</a:t>
                      </a:r>
                    </a:p>
                  </a:txBody>
                  <a:tcPr marL="105987" marR="105987" marT="0" marB="0"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0">
                        <a:lnSpc>
                          <a:spcPct val="100000"/>
                        </a:lnSpc>
                        <a:spcBef>
                          <a:spcPts val="300"/>
                        </a:spcBef>
                        <a:spcAft>
                          <a:spcPts val="300"/>
                        </a:spcAft>
                        <a:buClrTx/>
                        <a:buSzTx/>
                        <a:buFontTx/>
                        <a:buNone/>
                        <a:tabLst/>
                      </a:pPr>
                      <a:r>
                        <a:rPr kumimoji="0" lang="en-US" sz="2000" b="0" i="0" u="none" strike="noStrike" cap="none" normalizeH="0" baseline="0" smtClean="0">
                          <a:ln>
                            <a:noFill/>
                          </a:ln>
                          <a:solidFill>
                            <a:schemeClr val="tx1"/>
                          </a:solidFill>
                          <a:effectLst/>
                          <a:latin typeface="Arial" charset="0"/>
                          <a:cs typeface="Times New Roman" pitchFamily="18" charset="0"/>
                        </a:rPr>
                        <a:t>Strong</a:t>
                      </a:r>
                    </a:p>
                  </a:txBody>
                  <a:tcPr marL="105987" marR="105987" marT="0" marB="0" horzOverflow="overflow">
                    <a:lnL>
                      <a:noFill/>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641531">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2000" b="0" i="0" u="none" strike="noStrike" cap="none" normalizeH="0" baseline="0" smtClean="0">
                          <a:ln>
                            <a:noFill/>
                          </a:ln>
                          <a:solidFill>
                            <a:srgbClr val="0000FF"/>
                          </a:solidFill>
                          <a:effectLst/>
                          <a:latin typeface="Arial" charset="0"/>
                          <a:cs typeface="Times New Roman" pitchFamily="18" charset="0"/>
                        </a:rPr>
                        <a:t>Processing Requirements</a:t>
                      </a:r>
                      <a:endParaRPr kumimoji="0" lang="en-US" sz="2000" b="1" i="0" u="none" strike="noStrike" cap="none" normalizeH="0" baseline="0" smtClean="0">
                        <a:ln>
                          <a:noFill/>
                        </a:ln>
                        <a:solidFill>
                          <a:srgbClr val="0000FF"/>
                        </a:solidFill>
                        <a:effectLst/>
                        <a:latin typeface="Arial" charset="0"/>
                        <a:cs typeface="Times New Roman" pitchFamily="18" charset="0"/>
                      </a:endParaRPr>
                    </a:p>
                  </a:txBody>
                  <a:tcPr marL="105987" marR="105987" marT="0" marB="0" horzOverflow="overflow">
                    <a:lnL w="1905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0">
                        <a:lnSpc>
                          <a:spcPct val="100000"/>
                        </a:lnSpc>
                        <a:spcBef>
                          <a:spcPts val="300"/>
                        </a:spcBef>
                        <a:spcAft>
                          <a:spcPts val="300"/>
                        </a:spcAft>
                        <a:buClrTx/>
                        <a:buSzTx/>
                        <a:buFontTx/>
                        <a:buNone/>
                        <a:tabLst/>
                      </a:pPr>
                      <a:r>
                        <a:rPr kumimoji="0" lang="en-US" sz="2000" b="0" i="0" u="none" strike="noStrike" cap="none" normalizeH="0" baseline="0" smtClean="0">
                          <a:ln>
                            <a:noFill/>
                          </a:ln>
                          <a:solidFill>
                            <a:schemeClr val="tx1"/>
                          </a:solidFill>
                          <a:effectLst/>
                          <a:latin typeface="Arial" charset="0"/>
                          <a:cs typeface="Times New Roman" pitchFamily="18" charset="0"/>
                        </a:rPr>
                        <a:t>Low</a:t>
                      </a:r>
                    </a:p>
                  </a:txBody>
                  <a:tcPr marL="105987" marR="105987" marT="0" marB="0"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0">
                        <a:lnSpc>
                          <a:spcPct val="100000"/>
                        </a:lnSpc>
                        <a:spcBef>
                          <a:spcPts val="300"/>
                        </a:spcBef>
                        <a:spcAft>
                          <a:spcPts val="300"/>
                        </a:spcAft>
                        <a:buClrTx/>
                        <a:buSzTx/>
                        <a:buFontTx/>
                        <a:buNone/>
                        <a:tabLst/>
                      </a:pPr>
                      <a:r>
                        <a:rPr kumimoji="0" lang="en-US" sz="2000" b="0" i="0" u="none" strike="noStrike" cap="none" normalizeH="0" baseline="0" smtClean="0">
                          <a:ln>
                            <a:noFill/>
                          </a:ln>
                          <a:solidFill>
                            <a:schemeClr val="tx1"/>
                          </a:solidFill>
                          <a:effectLst/>
                          <a:latin typeface="Arial" charset="0"/>
                          <a:cs typeface="Times New Roman" pitchFamily="18" charset="0"/>
                        </a:rPr>
                        <a:t>Moderate</a:t>
                      </a:r>
                    </a:p>
                  </a:txBody>
                  <a:tcPr marL="105987" marR="105987" marT="0" marB="0"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0">
                        <a:lnSpc>
                          <a:spcPct val="100000"/>
                        </a:lnSpc>
                        <a:spcBef>
                          <a:spcPts val="300"/>
                        </a:spcBef>
                        <a:spcAft>
                          <a:spcPts val="300"/>
                        </a:spcAft>
                        <a:buClrTx/>
                        <a:buSzTx/>
                        <a:buFontTx/>
                        <a:buNone/>
                        <a:tabLst/>
                      </a:pPr>
                      <a:r>
                        <a:rPr kumimoji="0" lang="en-US" sz="2000" b="0" i="0" u="none" strike="noStrike" cap="none" normalizeH="0" baseline="0" smtClean="0">
                          <a:ln>
                            <a:noFill/>
                          </a:ln>
                          <a:solidFill>
                            <a:schemeClr val="tx1"/>
                          </a:solidFill>
                          <a:effectLst/>
                          <a:latin typeface="Arial" charset="0"/>
                          <a:cs typeface="Times New Roman" pitchFamily="18" charset="0"/>
                        </a:rPr>
                        <a:t>High</a:t>
                      </a:r>
                    </a:p>
                  </a:txBody>
                  <a:tcPr marL="105987" marR="105987" marT="0" marB="0"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0">
                        <a:lnSpc>
                          <a:spcPct val="100000"/>
                        </a:lnSpc>
                        <a:spcBef>
                          <a:spcPts val="300"/>
                        </a:spcBef>
                        <a:spcAft>
                          <a:spcPts val="300"/>
                        </a:spcAft>
                        <a:buClrTx/>
                        <a:buSzTx/>
                        <a:buFontTx/>
                        <a:buNone/>
                        <a:tabLst/>
                      </a:pPr>
                      <a:r>
                        <a:rPr kumimoji="0" lang="en-US" sz="2000" b="0" i="0" u="none" strike="noStrike" cap="none" normalizeH="0" baseline="0" smtClean="0">
                          <a:ln>
                            <a:noFill/>
                          </a:ln>
                          <a:solidFill>
                            <a:schemeClr val="tx1"/>
                          </a:solidFill>
                          <a:effectLst/>
                          <a:latin typeface="Arial" charset="0"/>
                          <a:cs typeface="Times New Roman" pitchFamily="18" charset="0"/>
                        </a:rPr>
                        <a:t>Low</a:t>
                      </a:r>
                    </a:p>
                  </a:txBody>
                  <a:tcPr marL="105987" marR="105987" marT="0" marB="0" horzOverflow="overflow">
                    <a:lnL>
                      <a:noFill/>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641531">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2000" b="0" i="0" u="none" strike="noStrike" cap="none" normalizeH="0" baseline="0" smtClean="0">
                          <a:ln>
                            <a:noFill/>
                          </a:ln>
                          <a:solidFill>
                            <a:srgbClr val="0000FF"/>
                          </a:solidFill>
                          <a:effectLst/>
                          <a:latin typeface="Arial" charset="0"/>
                          <a:cs typeface="Times New Roman" pitchFamily="18" charset="0"/>
                        </a:rPr>
                        <a:t>RAM Requirements</a:t>
                      </a:r>
                      <a:endParaRPr kumimoji="0" lang="en-US" sz="2000" b="1" i="0" u="none" strike="noStrike" cap="none" normalizeH="0" baseline="0" smtClean="0">
                        <a:ln>
                          <a:noFill/>
                        </a:ln>
                        <a:solidFill>
                          <a:srgbClr val="0000FF"/>
                        </a:solidFill>
                        <a:effectLst/>
                        <a:latin typeface="Arial" charset="0"/>
                        <a:cs typeface="Times New Roman" pitchFamily="18" charset="0"/>
                      </a:endParaRPr>
                    </a:p>
                  </a:txBody>
                  <a:tcPr marL="105987" marR="105987" marT="0" marB="0" horzOverflow="overflow">
                    <a:lnL w="1905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0">
                        <a:lnSpc>
                          <a:spcPct val="100000"/>
                        </a:lnSpc>
                        <a:spcBef>
                          <a:spcPts val="300"/>
                        </a:spcBef>
                        <a:spcAft>
                          <a:spcPts val="300"/>
                        </a:spcAft>
                        <a:buClrTx/>
                        <a:buSzTx/>
                        <a:buFontTx/>
                        <a:buNone/>
                        <a:tabLst/>
                      </a:pPr>
                      <a:r>
                        <a:rPr kumimoji="0" lang="en-US" sz="2000" b="0" i="0" u="none" strike="noStrike" cap="none" normalizeH="0" baseline="0" smtClean="0">
                          <a:ln>
                            <a:noFill/>
                          </a:ln>
                          <a:solidFill>
                            <a:schemeClr val="tx1"/>
                          </a:solidFill>
                          <a:effectLst/>
                          <a:latin typeface="Arial" charset="0"/>
                          <a:cs typeface="Times New Roman" pitchFamily="18" charset="0"/>
                        </a:rPr>
                        <a:t>Low</a:t>
                      </a:r>
                    </a:p>
                  </a:txBody>
                  <a:tcPr marL="105987" marR="105987" marT="0" marB="0"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0">
                        <a:lnSpc>
                          <a:spcPct val="100000"/>
                        </a:lnSpc>
                        <a:spcBef>
                          <a:spcPts val="300"/>
                        </a:spcBef>
                        <a:spcAft>
                          <a:spcPts val="300"/>
                        </a:spcAft>
                        <a:buClrTx/>
                        <a:buSzTx/>
                        <a:buFontTx/>
                        <a:buNone/>
                        <a:tabLst/>
                      </a:pPr>
                      <a:r>
                        <a:rPr kumimoji="0" lang="en-US" sz="2000" b="0" i="0" u="none" strike="noStrike" cap="none" normalizeH="0" baseline="0" smtClean="0">
                          <a:ln>
                            <a:noFill/>
                          </a:ln>
                          <a:solidFill>
                            <a:schemeClr val="tx1"/>
                          </a:solidFill>
                          <a:effectLst/>
                          <a:latin typeface="Arial" charset="0"/>
                          <a:cs typeface="Times New Roman" pitchFamily="18" charset="0"/>
                        </a:rPr>
                        <a:t>Moderate</a:t>
                      </a:r>
                    </a:p>
                  </a:txBody>
                  <a:tcPr marL="105987" marR="105987" marT="0" marB="0"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0">
                        <a:lnSpc>
                          <a:spcPct val="100000"/>
                        </a:lnSpc>
                        <a:spcBef>
                          <a:spcPts val="300"/>
                        </a:spcBef>
                        <a:spcAft>
                          <a:spcPts val="300"/>
                        </a:spcAft>
                        <a:buClrTx/>
                        <a:buSzTx/>
                        <a:buFontTx/>
                        <a:buNone/>
                        <a:tabLst/>
                      </a:pPr>
                      <a:r>
                        <a:rPr kumimoji="0" lang="en-US" sz="2000" b="0" i="0" u="none" strike="noStrike" cap="none" normalizeH="0" baseline="0" smtClean="0">
                          <a:ln>
                            <a:noFill/>
                          </a:ln>
                          <a:solidFill>
                            <a:schemeClr val="tx1"/>
                          </a:solidFill>
                          <a:effectLst/>
                          <a:latin typeface="Arial" charset="0"/>
                          <a:cs typeface="Times New Roman" pitchFamily="18" charset="0"/>
                        </a:rPr>
                        <a:t>Moderate</a:t>
                      </a:r>
                    </a:p>
                  </a:txBody>
                  <a:tcPr marL="105987" marR="105987" marT="0" marB="0"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0">
                        <a:lnSpc>
                          <a:spcPct val="100000"/>
                        </a:lnSpc>
                        <a:spcBef>
                          <a:spcPts val="300"/>
                        </a:spcBef>
                        <a:spcAft>
                          <a:spcPts val="300"/>
                        </a:spcAft>
                        <a:buClrTx/>
                        <a:buSzTx/>
                        <a:buFontTx/>
                        <a:buNone/>
                        <a:tabLst/>
                      </a:pPr>
                      <a:r>
                        <a:rPr kumimoji="0" lang="en-US" sz="2000" b="0" i="0" u="none" strike="noStrike" cap="none" normalizeH="0" baseline="0" smtClean="0">
                          <a:ln>
                            <a:noFill/>
                          </a:ln>
                          <a:solidFill>
                            <a:schemeClr val="tx1"/>
                          </a:solidFill>
                          <a:effectLst/>
                          <a:latin typeface="Arial" charset="0"/>
                          <a:cs typeface="Times New Roman" pitchFamily="18" charset="0"/>
                        </a:rPr>
                        <a:t>Low</a:t>
                      </a:r>
                    </a:p>
                  </a:txBody>
                  <a:tcPr marL="105987" marR="105987" marT="0" marB="0" horzOverflow="overflow">
                    <a:lnL>
                      <a:noFill/>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1991360">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2000" b="0" i="0" u="none" strike="noStrike" cap="none" normalizeH="0" baseline="0" dirty="0" smtClean="0">
                          <a:ln>
                            <a:noFill/>
                          </a:ln>
                          <a:solidFill>
                            <a:srgbClr val="0000FF"/>
                          </a:solidFill>
                          <a:effectLst/>
                          <a:latin typeface="Arial" charset="0"/>
                          <a:cs typeface="Times New Roman" pitchFamily="18" charset="0"/>
                        </a:rPr>
                        <a:t>Remarks</a:t>
                      </a:r>
                      <a:endParaRPr kumimoji="0" lang="en-US" sz="2000" b="1" i="0" u="none" strike="noStrike" cap="none" normalizeH="0" baseline="0" dirty="0" smtClean="0">
                        <a:ln>
                          <a:noFill/>
                        </a:ln>
                        <a:solidFill>
                          <a:srgbClr val="0000FF"/>
                        </a:solidFill>
                        <a:effectLst/>
                        <a:latin typeface="Arial" charset="0"/>
                        <a:cs typeface="Times New Roman" pitchFamily="18" charset="0"/>
                      </a:endParaRPr>
                    </a:p>
                  </a:txBody>
                  <a:tcPr marL="105987" marR="105987" marT="0" marB="0" horzOverflow="overflow">
                    <a:lnL w="1905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0">
                        <a:lnSpc>
                          <a:spcPct val="100000"/>
                        </a:lnSpc>
                        <a:spcBef>
                          <a:spcPts val="300"/>
                        </a:spcBef>
                        <a:spcAft>
                          <a:spcPts val="300"/>
                        </a:spcAft>
                        <a:buClrTx/>
                        <a:buSzTx/>
                        <a:buFontTx/>
                        <a:buNone/>
                        <a:tabLst/>
                      </a:pPr>
                      <a:r>
                        <a:rPr kumimoji="0" lang="en-US" sz="2000" b="0" i="0" u="none" strike="noStrike" cap="none" normalizeH="0" baseline="0" dirty="0" smtClean="0">
                          <a:ln>
                            <a:noFill/>
                          </a:ln>
                          <a:solidFill>
                            <a:schemeClr val="tx1"/>
                          </a:solidFill>
                          <a:effectLst/>
                          <a:latin typeface="Arial" charset="0"/>
                          <a:cs typeface="Times New Roman" pitchFamily="18" charset="0"/>
                        </a:rPr>
                        <a:t>Can use keys of variable length</a:t>
                      </a:r>
                    </a:p>
                  </a:txBody>
                  <a:tcPr marL="105987" marR="105987" marT="0" marB="0" horzOverflow="overflow">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0">
                        <a:lnSpc>
                          <a:spcPct val="100000"/>
                        </a:lnSpc>
                        <a:spcBef>
                          <a:spcPts val="300"/>
                        </a:spcBef>
                        <a:spcAft>
                          <a:spcPts val="300"/>
                        </a:spcAft>
                        <a:buClrTx/>
                        <a:buSzTx/>
                        <a:buFontTx/>
                        <a:buNone/>
                        <a:tabLst/>
                      </a:pPr>
                      <a:r>
                        <a:rPr kumimoji="0" lang="en-US" sz="2000" b="0" i="0" u="none" strike="noStrike" cap="none" normalizeH="0" baseline="0" smtClean="0">
                          <a:ln>
                            <a:noFill/>
                          </a:ln>
                          <a:solidFill>
                            <a:schemeClr val="tx1"/>
                          </a:solidFill>
                          <a:effectLst/>
                          <a:latin typeface="Arial" charset="0"/>
                          <a:cs typeface="Times New Roman" pitchFamily="18" charset="0"/>
                        </a:rPr>
                        <a:t>Created in the 1970s</a:t>
                      </a:r>
                    </a:p>
                  </a:txBody>
                  <a:tcPr marL="105987" marR="105987" marT="0" marB="0" horzOverflow="overflow">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0">
                        <a:lnSpc>
                          <a:spcPct val="100000"/>
                        </a:lnSpc>
                        <a:spcBef>
                          <a:spcPts val="300"/>
                        </a:spcBef>
                        <a:spcAft>
                          <a:spcPts val="300"/>
                        </a:spcAft>
                        <a:buClrTx/>
                        <a:buSzTx/>
                        <a:buFontTx/>
                        <a:buNone/>
                        <a:tabLst/>
                      </a:pPr>
                      <a:r>
                        <a:rPr kumimoji="0" lang="en-US" sz="2000" b="0" i="0" u="none" strike="noStrike" cap="none" normalizeH="0" baseline="0" smtClean="0">
                          <a:ln>
                            <a:noFill/>
                          </a:ln>
                          <a:solidFill>
                            <a:schemeClr val="tx1"/>
                          </a:solidFill>
                          <a:effectLst/>
                          <a:latin typeface="Arial" charset="0"/>
                          <a:cs typeface="Times New Roman" pitchFamily="18" charset="0"/>
                        </a:rPr>
                        <a:t>Applies DES three times with two or three different DES keys</a:t>
                      </a:r>
                    </a:p>
                  </a:txBody>
                  <a:tcPr marL="105987" marR="105987" marT="0" marB="0" horzOverflow="overflow">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0">
                        <a:lnSpc>
                          <a:spcPct val="100000"/>
                        </a:lnSpc>
                        <a:spcBef>
                          <a:spcPts val="300"/>
                        </a:spcBef>
                        <a:spcAft>
                          <a:spcPts val="300"/>
                        </a:spcAft>
                        <a:buClrTx/>
                        <a:buSzTx/>
                        <a:buFontTx/>
                        <a:buNone/>
                        <a:tabLst/>
                      </a:pPr>
                      <a:r>
                        <a:rPr kumimoji="0" lang="en-US" sz="2000" b="0" i="0" u="none" strike="noStrike" cap="none" normalizeH="0" baseline="0" dirty="0" smtClean="0">
                          <a:ln>
                            <a:noFill/>
                          </a:ln>
                          <a:solidFill>
                            <a:schemeClr val="tx1"/>
                          </a:solidFill>
                          <a:effectLst/>
                          <a:latin typeface="Arial" charset="0"/>
                          <a:cs typeface="Times New Roman" pitchFamily="18" charset="0"/>
                        </a:rPr>
                        <a:t>Today’s gold standard for symmetric key encryption</a:t>
                      </a:r>
                    </a:p>
                  </a:txBody>
                  <a:tcPr marL="105987" marR="105987" marT="0" marB="0" horzOverflow="overflow">
                    <a:lnL>
                      <a:noFill/>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
        <p:nvSpPr>
          <p:cNvPr id="6" name="Slide Number Placeholder 3"/>
          <p:cNvSpPr>
            <a:spLocks noGrp="1"/>
          </p:cNvSpPr>
          <p:nvPr>
            <p:ph type="sldNum" sz="quarter" idx="11"/>
          </p:nvPr>
        </p:nvSpPr>
        <p:spPr bwMode="auto">
          <a:xfrm>
            <a:off x="152400" y="6248400"/>
            <a:ext cx="1066800" cy="381000"/>
          </a:xfrm>
          <a:ln>
            <a:miter lim="800000"/>
            <a:headEnd/>
            <a:tailEnd/>
          </a:ln>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dirty="0" smtClean="0">
                <a:solidFill>
                  <a:schemeClr val="bg1"/>
                </a:solidFill>
                <a:latin typeface="Lucida Sans Unicode" pitchFamily="34" charset="0"/>
              </a:rPr>
              <a:t>3-</a:t>
            </a:r>
            <a:fld id="{74EE50E7-F4B2-4775-93DE-F251AF126B51}" type="slidenum">
              <a:rPr lang="en-US" smtClean="0">
                <a:solidFill>
                  <a:schemeClr val="bg1"/>
                </a:solidFill>
                <a:latin typeface="Lucida Sans Unicode" pitchFamily="34" charset="0"/>
              </a:rPr>
              <a:pPr eaLnBrk="1" hangingPunct="1"/>
              <a:t>17</a:t>
            </a:fld>
            <a:endParaRPr lang="en-US" dirty="0">
              <a:solidFill>
                <a:schemeClr val="bg1"/>
              </a:solidFill>
              <a:latin typeface="Lucida Sans Unicode"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2770" name="Picture 7"/>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3124200" y="1524000"/>
            <a:ext cx="5638800" cy="38957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 name="Title 4"/>
          <p:cNvSpPr>
            <a:spLocks noGrp="1"/>
          </p:cNvSpPr>
          <p:nvPr>
            <p:ph type="title"/>
          </p:nvPr>
        </p:nvSpPr>
        <p:spPr/>
        <p:txBody>
          <a:bodyPr/>
          <a:lstStyle/>
          <a:p>
            <a:pPr eaLnBrk="1" fontAlgn="auto" hangingPunct="1">
              <a:spcAft>
                <a:spcPts val="0"/>
              </a:spcAft>
              <a:defRPr/>
            </a:pPr>
            <a:r>
              <a:rPr lang="en-US" sz="4400" dirty="0" smtClean="0"/>
              <a:t>3.2: </a:t>
            </a:r>
            <a:r>
              <a:rPr lang="en-US" dirty="0" smtClean="0"/>
              <a:t>DES Block Encryption</a:t>
            </a:r>
            <a:endParaRPr lang="en-US" dirty="0"/>
          </a:p>
        </p:txBody>
      </p:sp>
      <p:sp>
        <p:nvSpPr>
          <p:cNvPr id="6" name="Rounded Rectangle 5"/>
          <p:cNvSpPr/>
          <p:nvPr/>
        </p:nvSpPr>
        <p:spPr>
          <a:xfrm>
            <a:off x="152400" y="2971800"/>
            <a:ext cx="3657600" cy="2895600"/>
          </a:xfrm>
          <a:prstGeom prst="roundRect">
            <a:avLst/>
          </a:prstGeom>
        </p:spPr>
        <p:style>
          <a:lnRef idx="1">
            <a:schemeClr val="accent1"/>
          </a:lnRef>
          <a:fillRef idx="2">
            <a:schemeClr val="accent1"/>
          </a:fillRef>
          <a:effectRef idx="1">
            <a:schemeClr val="accent1"/>
          </a:effectRef>
          <a:fontRef idx="minor">
            <a:schemeClr val="dk1"/>
          </a:fontRef>
        </p:style>
        <p:txBody>
          <a:bodyPr anchor="ctr"/>
          <a:lstStyle/>
          <a:p>
            <a:pPr algn="ctr" fontAlgn="auto">
              <a:spcBef>
                <a:spcPts val="0"/>
              </a:spcBef>
              <a:spcAft>
                <a:spcPts val="0"/>
              </a:spcAft>
              <a:defRPr/>
            </a:pPr>
            <a:r>
              <a:rPr lang="en-US" sz="2400" dirty="0"/>
              <a:t>The DES cipher encrypts messages 64 bits at a time.</a:t>
            </a:r>
          </a:p>
          <a:p>
            <a:pPr algn="ctr" fontAlgn="auto">
              <a:spcBef>
                <a:spcPts val="1200"/>
              </a:spcBef>
              <a:spcAft>
                <a:spcPts val="0"/>
              </a:spcAft>
              <a:defRPr/>
            </a:pPr>
            <a:r>
              <a:rPr lang="en-US" sz="2400" dirty="0"/>
              <a:t>The DES cipher (in codebook mode) needs two inputs.</a:t>
            </a:r>
          </a:p>
        </p:txBody>
      </p:sp>
      <p:sp>
        <p:nvSpPr>
          <p:cNvPr id="7" name="Slide Number Placeholder 3"/>
          <p:cNvSpPr>
            <a:spLocks noGrp="1"/>
          </p:cNvSpPr>
          <p:nvPr>
            <p:ph type="sldNum" sz="quarter" idx="11"/>
          </p:nvPr>
        </p:nvSpPr>
        <p:spPr bwMode="auto">
          <a:xfrm>
            <a:off x="152400" y="6248400"/>
            <a:ext cx="1066800" cy="381000"/>
          </a:xfrm>
          <a:ln>
            <a:miter lim="800000"/>
            <a:headEnd/>
            <a:tailEnd/>
          </a:ln>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dirty="0" smtClean="0">
                <a:solidFill>
                  <a:schemeClr val="bg1"/>
                </a:solidFill>
                <a:latin typeface="Lucida Sans Unicode" pitchFamily="34" charset="0"/>
              </a:rPr>
              <a:t>3-</a:t>
            </a:r>
            <a:fld id="{74EE50E7-F4B2-4775-93DE-F251AF126B51}" type="slidenum">
              <a:rPr lang="en-US" smtClean="0">
                <a:solidFill>
                  <a:schemeClr val="bg1"/>
                </a:solidFill>
                <a:latin typeface="Lucida Sans Unicode" pitchFamily="34" charset="0"/>
              </a:rPr>
              <a:pPr eaLnBrk="1" hangingPunct="1"/>
              <a:t>18</a:t>
            </a:fld>
            <a:endParaRPr lang="en-US" dirty="0">
              <a:solidFill>
                <a:schemeClr val="bg1"/>
              </a:solidFill>
              <a:latin typeface="Lucida Sans Unicode"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362" name="Content Placeholder 9"/>
          <p:cNvSpPr>
            <a:spLocks noGrp="1"/>
          </p:cNvSpPr>
          <p:nvPr>
            <p:ph idx="1"/>
          </p:nvPr>
        </p:nvSpPr>
        <p:spPr>
          <a:xfrm>
            <a:off x="457200" y="1219200"/>
            <a:ext cx="8534400" cy="4953000"/>
          </a:xfrm>
        </p:spPr>
        <p:txBody>
          <a:bodyPr/>
          <a:lstStyle/>
          <a:p>
            <a:pPr eaLnBrk="1" hangingPunct="1">
              <a:spcBef>
                <a:spcPct val="0"/>
              </a:spcBef>
              <a:spcAft>
                <a:spcPts val="300"/>
              </a:spcAft>
            </a:pPr>
            <a:r>
              <a:rPr lang="en-US" sz="2200" smtClean="0"/>
              <a:t>Explain the concept of cryptography.</a:t>
            </a:r>
          </a:p>
          <a:p>
            <a:pPr eaLnBrk="1" hangingPunct="1">
              <a:spcBef>
                <a:spcPct val="0"/>
              </a:spcBef>
              <a:spcAft>
                <a:spcPts val="300"/>
              </a:spcAft>
            </a:pPr>
            <a:r>
              <a:rPr lang="en-US" sz="2200" smtClean="0"/>
              <a:t>Describe symmetric key encryption and the importance of key length.</a:t>
            </a:r>
          </a:p>
          <a:p>
            <a:pPr eaLnBrk="1" hangingPunct="1">
              <a:spcBef>
                <a:spcPct val="0"/>
              </a:spcBef>
              <a:spcAft>
                <a:spcPts val="300"/>
              </a:spcAft>
            </a:pPr>
            <a:r>
              <a:rPr lang="en-US" sz="2200" smtClean="0"/>
              <a:t>Explain negotiation stage.</a:t>
            </a:r>
          </a:p>
          <a:p>
            <a:pPr eaLnBrk="1" hangingPunct="1">
              <a:spcBef>
                <a:spcPct val="0"/>
              </a:spcBef>
              <a:spcAft>
                <a:spcPts val="300"/>
              </a:spcAft>
            </a:pPr>
            <a:r>
              <a:rPr lang="en-US" sz="2200" smtClean="0"/>
              <a:t>Explain initial authentication, including MS-CHAP.</a:t>
            </a:r>
          </a:p>
          <a:p>
            <a:pPr eaLnBrk="1" hangingPunct="1">
              <a:spcBef>
                <a:spcPct val="0"/>
              </a:spcBef>
              <a:spcAft>
                <a:spcPts val="300"/>
              </a:spcAft>
            </a:pPr>
            <a:r>
              <a:rPr lang="en-US" sz="2200" smtClean="0"/>
              <a:t>Describe keying, including public key encryption.</a:t>
            </a:r>
          </a:p>
          <a:p>
            <a:pPr eaLnBrk="1" hangingPunct="1">
              <a:spcBef>
                <a:spcPct val="0"/>
              </a:spcBef>
              <a:spcAft>
                <a:spcPts val="300"/>
              </a:spcAft>
            </a:pPr>
            <a:r>
              <a:rPr lang="en-US" sz="2200" smtClean="0"/>
              <a:t>Explain how electronic signatures, including digital signatures, digital certificates, and key-hashed message authentication codes (HMACs) work.</a:t>
            </a:r>
          </a:p>
          <a:p>
            <a:pPr eaLnBrk="1" hangingPunct="1">
              <a:spcBef>
                <a:spcPct val="0"/>
              </a:spcBef>
              <a:spcAft>
                <a:spcPts val="300"/>
              </a:spcAft>
            </a:pPr>
            <a:r>
              <a:rPr lang="en-US" sz="2200" smtClean="0"/>
              <a:t>Describe public key encryption for authentication.</a:t>
            </a:r>
          </a:p>
          <a:p>
            <a:pPr eaLnBrk="1" hangingPunct="1">
              <a:spcBef>
                <a:spcPct val="0"/>
              </a:spcBef>
              <a:spcAft>
                <a:spcPts val="300"/>
              </a:spcAft>
            </a:pPr>
            <a:r>
              <a:rPr lang="en-US" sz="2200" smtClean="0"/>
              <a:t>Describe quantum security.</a:t>
            </a:r>
          </a:p>
          <a:p>
            <a:pPr eaLnBrk="1" hangingPunct="1">
              <a:spcBef>
                <a:spcPct val="0"/>
              </a:spcBef>
              <a:spcAft>
                <a:spcPts val="300"/>
              </a:spcAft>
            </a:pPr>
            <a:r>
              <a:rPr lang="en-US" sz="2200" smtClean="0"/>
              <a:t>Explain cryptographic systems including VPNs, SSL, and IPsec.</a:t>
            </a:r>
          </a:p>
        </p:txBody>
      </p:sp>
      <p:sp>
        <p:nvSpPr>
          <p:cNvPr id="8" name="Title 7"/>
          <p:cNvSpPr>
            <a:spLocks noGrp="1"/>
          </p:cNvSpPr>
          <p:nvPr>
            <p:ph type="title"/>
          </p:nvPr>
        </p:nvSpPr>
        <p:spPr>
          <a:xfrm>
            <a:off x="457200" y="274638"/>
            <a:ext cx="8229600" cy="868362"/>
          </a:xfrm>
        </p:spPr>
        <p:txBody>
          <a:bodyPr/>
          <a:lstStyle/>
          <a:p>
            <a:pPr eaLnBrk="1" hangingPunct="1">
              <a:defRPr/>
            </a:pPr>
            <a:r>
              <a:rPr lang="en-US" dirty="0" smtClean="0"/>
              <a:t>Learning Objectives</a:t>
            </a:r>
            <a:endParaRPr lang="en-US" dirty="0"/>
          </a:p>
        </p:txBody>
      </p:sp>
      <p:sp>
        <p:nvSpPr>
          <p:cNvPr id="5" name="Slide Number Placeholder 3"/>
          <p:cNvSpPr>
            <a:spLocks noGrp="1"/>
          </p:cNvSpPr>
          <p:nvPr>
            <p:ph type="sldNum" sz="quarter" idx="11"/>
          </p:nvPr>
        </p:nvSpPr>
        <p:spPr bwMode="auto">
          <a:xfrm>
            <a:off x="152400" y="6324600"/>
            <a:ext cx="1066800" cy="381000"/>
          </a:xfrm>
          <a:ln>
            <a:miter lim="800000"/>
            <a:headEnd/>
            <a:tailEnd/>
          </a:ln>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dirty="0" smtClean="0">
                <a:solidFill>
                  <a:schemeClr val="bg1"/>
                </a:solidFill>
                <a:latin typeface="Lucida Sans Unicode" pitchFamily="34" charset="0"/>
              </a:rPr>
              <a:t>3-</a:t>
            </a:r>
            <a:fld id="{74EE50E7-F4B2-4775-93DE-F251AF126B51}" type="slidenum">
              <a:rPr lang="en-US" smtClean="0">
                <a:solidFill>
                  <a:schemeClr val="bg1"/>
                </a:solidFill>
                <a:latin typeface="Lucida Sans Unicode" pitchFamily="34" charset="0"/>
              </a:rPr>
              <a:pPr eaLnBrk="1" hangingPunct="1"/>
              <a:t>1</a:t>
            </a:fld>
            <a:endParaRPr lang="en-US" dirty="0">
              <a:solidFill>
                <a:schemeClr val="bg1"/>
              </a:solidFill>
              <a:latin typeface="Lucida Sans Unicode"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792162"/>
          </a:xfrm>
        </p:spPr>
        <p:txBody>
          <a:bodyPr/>
          <a:lstStyle/>
          <a:p>
            <a:pPr eaLnBrk="1" hangingPunct="1">
              <a:defRPr/>
            </a:pPr>
            <a:r>
              <a:rPr lang="en-US" dirty="0" smtClean="0"/>
              <a:t>What’s Next?</a:t>
            </a:r>
            <a:endParaRPr lang="en-US" dirty="0"/>
          </a:p>
        </p:txBody>
      </p:sp>
      <p:sp>
        <p:nvSpPr>
          <p:cNvPr id="4" name="Subtitle 2"/>
          <p:cNvSpPr txBox="1">
            <a:spLocks/>
          </p:cNvSpPr>
          <p:nvPr/>
        </p:nvSpPr>
        <p:spPr>
          <a:xfrm>
            <a:off x="539750" y="10668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fontAlgn="auto">
              <a:spcAft>
                <a:spcPts val="0"/>
              </a:spcAft>
              <a:defRPr/>
            </a:pPr>
            <a:r>
              <a:rPr lang="en-US" sz="28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3.1  What is Cryptography</a:t>
            </a:r>
          </a:p>
        </p:txBody>
      </p:sp>
      <p:sp>
        <p:nvSpPr>
          <p:cNvPr id="6" name="Subtitle 2"/>
          <p:cNvSpPr txBox="1">
            <a:spLocks/>
          </p:cNvSpPr>
          <p:nvPr/>
        </p:nvSpPr>
        <p:spPr>
          <a:xfrm>
            <a:off x="539750" y="16002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8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3</a:t>
            </a:r>
            <a:r>
              <a:rPr lang="en-US" sz="28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.2  Symmetric Key Encryption Ciphers</a:t>
            </a:r>
          </a:p>
        </p:txBody>
      </p:sp>
      <p:sp>
        <p:nvSpPr>
          <p:cNvPr id="7" name="Subtitle 2"/>
          <p:cNvSpPr txBox="1">
            <a:spLocks/>
          </p:cNvSpPr>
          <p:nvPr/>
        </p:nvSpPr>
        <p:spPr>
          <a:xfrm>
            <a:off x="539750" y="2133600"/>
            <a:ext cx="8255000" cy="466725"/>
          </a:xfrm>
          <a:prstGeom prst="round2DiagRect">
            <a:avLst/>
          </a:prstGeom>
          <a:solidFill>
            <a:schemeClr val="accent2">
              <a:lumMod val="60000"/>
              <a:lumOff val="4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8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3.3  Cryptographic System Standards</a:t>
            </a:r>
          </a:p>
        </p:txBody>
      </p:sp>
      <p:sp>
        <p:nvSpPr>
          <p:cNvPr id="8" name="Subtitle 2"/>
          <p:cNvSpPr txBox="1">
            <a:spLocks/>
          </p:cNvSpPr>
          <p:nvPr/>
        </p:nvSpPr>
        <p:spPr>
          <a:xfrm>
            <a:off x="539750" y="26670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8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3</a:t>
            </a:r>
            <a:r>
              <a:rPr lang="en-US" sz="28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.4  The Negotiation Stage</a:t>
            </a:r>
          </a:p>
        </p:txBody>
      </p:sp>
      <p:sp>
        <p:nvSpPr>
          <p:cNvPr id="9" name="Subtitle 2"/>
          <p:cNvSpPr txBox="1">
            <a:spLocks/>
          </p:cNvSpPr>
          <p:nvPr/>
        </p:nvSpPr>
        <p:spPr>
          <a:xfrm>
            <a:off x="539750" y="32004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8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3</a:t>
            </a:r>
            <a:r>
              <a:rPr lang="en-US" sz="28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.5  Initial Authentication Stage</a:t>
            </a:r>
          </a:p>
        </p:txBody>
      </p:sp>
      <p:sp>
        <p:nvSpPr>
          <p:cNvPr id="10" name="Subtitle 2"/>
          <p:cNvSpPr txBox="1">
            <a:spLocks/>
          </p:cNvSpPr>
          <p:nvPr/>
        </p:nvSpPr>
        <p:spPr>
          <a:xfrm>
            <a:off x="539750" y="37338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8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3</a:t>
            </a:r>
            <a:r>
              <a:rPr lang="en-US" sz="28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.6  The Keying Stage</a:t>
            </a:r>
          </a:p>
        </p:txBody>
      </p:sp>
      <p:sp>
        <p:nvSpPr>
          <p:cNvPr id="11" name="Subtitle 2"/>
          <p:cNvSpPr txBox="1">
            <a:spLocks/>
          </p:cNvSpPr>
          <p:nvPr/>
        </p:nvSpPr>
        <p:spPr>
          <a:xfrm>
            <a:off x="539750" y="42672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8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3</a:t>
            </a:r>
            <a:r>
              <a:rPr lang="en-US" sz="28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.7  Message-by-Message Authentication</a:t>
            </a:r>
          </a:p>
        </p:txBody>
      </p:sp>
      <p:sp>
        <p:nvSpPr>
          <p:cNvPr id="14" name="Subtitle 2"/>
          <p:cNvSpPr txBox="1">
            <a:spLocks/>
          </p:cNvSpPr>
          <p:nvPr/>
        </p:nvSpPr>
        <p:spPr>
          <a:xfrm>
            <a:off x="533400" y="4791075"/>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8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3</a:t>
            </a:r>
            <a:r>
              <a:rPr lang="en-US" sz="28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.8  Quantum Security</a:t>
            </a:r>
          </a:p>
        </p:txBody>
      </p:sp>
      <p:sp>
        <p:nvSpPr>
          <p:cNvPr id="16" name="Subtitle 2"/>
          <p:cNvSpPr txBox="1">
            <a:spLocks/>
          </p:cNvSpPr>
          <p:nvPr/>
        </p:nvSpPr>
        <p:spPr>
          <a:xfrm>
            <a:off x="533400" y="5324475"/>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8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3</a:t>
            </a:r>
            <a:r>
              <a:rPr lang="en-US" sz="28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.9  Cryptographic Systems</a:t>
            </a:r>
          </a:p>
        </p:txBody>
      </p:sp>
      <p:sp>
        <p:nvSpPr>
          <p:cNvPr id="17" name="Subtitle 2"/>
          <p:cNvSpPr txBox="1">
            <a:spLocks/>
          </p:cNvSpPr>
          <p:nvPr/>
        </p:nvSpPr>
        <p:spPr>
          <a:xfrm>
            <a:off x="533400" y="5857875"/>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8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3</a:t>
            </a:r>
            <a:r>
              <a:rPr lang="en-US" sz="28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.10  SSL/TLS and </a:t>
            </a:r>
            <a:r>
              <a:rPr lang="en-US" sz="2800" b="1" dirty="0" err="1">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IPsec</a:t>
            </a:r>
            <a:endParaRPr lang="en-US" sz="28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endParaRPr>
          </a:p>
        </p:txBody>
      </p:sp>
      <p:sp>
        <p:nvSpPr>
          <p:cNvPr id="18" name="Slide Number Placeholder 3"/>
          <p:cNvSpPr>
            <a:spLocks noGrp="1"/>
          </p:cNvSpPr>
          <p:nvPr>
            <p:ph type="sldNum" sz="quarter" idx="11"/>
          </p:nvPr>
        </p:nvSpPr>
        <p:spPr bwMode="auto">
          <a:xfrm>
            <a:off x="152400" y="6324600"/>
            <a:ext cx="1066800" cy="381000"/>
          </a:xfrm>
          <a:ln>
            <a:miter lim="800000"/>
            <a:headEnd/>
            <a:tailEnd/>
          </a:ln>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dirty="0" smtClean="0">
                <a:solidFill>
                  <a:schemeClr val="bg1"/>
                </a:solidFill>
                <a:latin typeface="Lucida Sans Unicode" pitchFamily="34" charset="0"/>
              </a:rPr>
              <a:t>3-</a:t>
            </a:r>
            <a:fld id="{74EE50E7-F4B2-4775-93DE-F251AF126B51}" type="slidenum">
              <a:rPr lang="en-US" smtClean="0">
                <a:solidFill>
                  <a:schemeClr val="bg1"/>
                </a:solidFill>
                <a:latin typeface="Lucida Sans Unicode" pitchFamily="34" charset="0"/>
              </a:rPr>
              <a:pPr eaLnBrk="1" hangingPunct="1"/>
              <a:t>19</a:t>
            </a:fld>
            <a:endParaRPr lang="en-US" dirty="0">
              <a:solidFill>
                <a:schemeClr val="bg1"/>
              </a:solidFill>
              <a:latin typeface="Lucida Sans Unicode"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4818" name="Content Placeholder 1"/>
          <p:cNvSpPr>
            <a:spLocks noGrp="1"/>
          </p:cNvSpPr>
          <p:nvPr>
            <p:ph idx="1"/>
          </p:nvPr>
        </p:nvSpPr>
        <p:spPr/>
        <p:txBody>
          <a:bodyPr/>
          <a:lstStyle/>
          <a:p>
            <a:pPr eaLnBrk="1" hangingPunct="1"/>
            <a:r>
              <a:rPr lang="en-US" smtClean="0"/>
              <a:t>Cryptographic Systems</a:t>
            </a:r>
          </a:p>
          <a:p>
            <a:pPr lvl="1" eaLnBrk="1" hangingPunct="1">
              <a:spcBef>
                <a:spcPts val="1800"/>
              </a:spcBef>
            </a:pPr>
            <a:r>
              <a:rPr lang="en-US" smtClean="0"/>
              <a:t>Encryption for confidentiality is only one cryptographic protection</a:t>
            </a:r>
          </a:p>
          <a:p>
            <a:pPr lvl="1" eaLnBrk="1" hangingPunct="1">
              <a:spcBef>
                <a:spcPts val="1800"/>
              </a:spcBef>
            </a:pPr>
            <a:r>
              <a:rPr lang="en-US" smtClean="0"/>
              <a:t>Individual users and corporations cannot be expected to master these many aspects of cryptography</a:t>
            </a:r>
          </a:p>
          <a:p>
            <a:pPr lvl="1" eaLnBrk="1" hangingPunct="1">
              <a:spcBef>
                <a:spcPts val="1800"/>
              </a:spcBef>
            </a:pPr>
            <a:r>
              <a:rPr lang="en-US" smtClean="0"/>
              <a:t>Consequently, crypto protections are organized into complete cryptographic systems that provide a broad set of cryptographic protection</a:t>
            </a:r>
          </a:p>
        </p:txBody>
      </p:sp>
      <p:sp>
        <p:nvSpPr>
          <p:cNvPr id="5" name="Title 4"/>
          <p:cNvSpPr>
            <a:spLocks noGrp="1"/>
          </p:cNvSpPr>
          <p:nvPr>
            <p:ph type="title"/>
          </p:nvPr>
        </p:nvSpPr>
        <p:spPr/>
        <p:txBody>
          <a:bodyPr>
            <a:normAutofit fontScale="90000"/>
          </a:bodyPr>
          <a:lstStyle/>
          <a:p>
            <a:pPr eaLnBrk="1" fontAlgn="auto" hangingPunct="1">
              <a:spcAft>
                <a:spcPts val="0"/>
              </a:spcAft>
              <a:defRPr/>
            </a:pPr>
            <a:r>
              <a:rPr lang="en-US" sz="4400" dirty="0" smtClean="0"/>
              <a:t>3.3: </a:t>
            </a:r>
            <a:r>
              <a:rPr lang="en-US" dirty="0" smtClean="0"/>
              <a:t>Cryptographic System Stages</a:t>
            </a:r>
            <a:endParaRPr lang="en-US" dirty="0"/>
          </a:p>
        </p:txBody>
      </p:sp>
      <p:sp>
        <p:nvSpPr>
          <p:cNvPr id="6" name="Slide Number Placeholder 3"/>
          <p:cNvSpPr>
            <a:spLocks noGrp="1"/>
          </p:cNvSpPr>
          <p:nvPr>
            <p:ph type="sldNum" sz="quarter" idx="11"/>
          </p:nvPr>
        </p:nvSpPr>
        <p:spPr bwMode="auto">
          <a:xfrm>
            <a:off x="152400" y="6248400"/>
            <a:ext cx="1066800" cy="381000"/>
          </a:xfrm>
          <a:ln>
            <a:miter lim="800000"/>
            <a:headEnd/>
            <a:tailEnd/>
          </a:ln>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dirty="0" smtClean="0">
                <a:solidFill>
                  <a:schemeClr val="bg1"/>
                </a:solidFill>
                <a:latin typeface="Lucida Sans Unicode" pitchFamily="34" charset="0"/>
              </a:rPr>
              <a:t>3-</a:t>
            </a:r>
            <a:fld id="{74EE50E7-F4B2-4775-93DE-F251AF126B51}" type="slidenum">
              <a:rPr lang="en-US" smtClean="0">
                <a:solidFill>
                  <a:schemeClr val="bg1"/>
                </a:solidFill>
                <a:latin typeface="Lucida Sans Unicode" pitchFamily="34" charset="0"/>
              </a:rPr>
              <a:pPr eaLnBrk="1" hangingPunct="1"/>
              <a:t>20</a:t>
            </a:fld>
            <a:endParaRPr lang="en-US" dirty="0">
              <a:solidFill>
                <a:schemeClr val="bg1"/>
              </a:solidFill>
              <a:latin typeface="Lucida Sans Unicode"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5842" name="Content Placeholder 1"/>
          <p:cNvSpPr>
            <a:spLocks noGrp="1"/>
          </p:cNvSpPr>
          <p:nvPr>
            <p:ph idx="1"/>
          </p:nvPr>
        </p:nvSpPr>
        <p:spPr/>
        <p:txBody>
          <a:bodyPr/>
          <a:lstStyle/>
          <a:p>
            <a:pPr eaLnBrk="1" hangingPunct="1"/>
            <a:r>
              <a:rPr lang="en-US" dirty="0" smtClean="0"/>
              <a:t>Cryptographic Systems</a:t>
            </a:r>
          </a:p>
          <a:p>
            <a:pPr marL="849313" lvl="1" indent="-457200" eaLnBrk="1" hangingPunct="1">
              <a:spcBef>
                <a:spcPts val="1800"/>
              </a:spcBef>
              <a:buFont typeface="Lucida Sans Unicode" pitchFamily="34" charset="0"/>
              <a:buAutoNum type="arabicPeriod"/>
            </a:pPr>
            <a:r>
              <a:rPr lang="en-US" dirty="0" smtClean="0"/>
              <a:t>Two parties first agree upon a particular cryptographic system to use</a:t>
            </a:r>
          </a:p>
          <a:p>
            <a:pPr marL="849313" lvl="1" indent="-457200" eaLnBrk="1" hangingPunct="1">
              <a:spcBef>
                <a:spcPts val="1800"/>
              </a:spcBef>
              <a:buFont typeface="Lucida Sans Unicode" pitchFamily="34" charset="0"/>
              <a:buAutoNum type="arabicPeriod"/>
            </a:pPr>
            <a:r>
              <a:rPr lang="en-US" dirty="0" smtClean="0"/>
              <a:t>Each cryptographic system dialogue begins with three brief handshaking stages</a:t>
            </a:r>
          </a:p>
          <a:p>
            <a:pPr marL="849313" lvl="1" indent="-457200" eaLnBrk="1" hangingPunct="1">
              <a:spcBef>
                <a:spcPts val="1800"/>
              </a:spcBef>
              <a:buFont typeface="Lucida Sans Unicode" pitchFamily="34" charset="0"/>
              <a:buAutoNum type="arabicPeriod"/>
            </a:pPr>
            <a:r>
              <a:rPr lang="en-US" dirty="0" smtClean="0"/>
              <a:t>The two parties then engage in cryptographically protected communication</a:t>
            </a:r>
          </a:p>
          <a:p>
            <a:pPr lvl="3" eaLnBrk="1" hangingPunct="1">
              <a:spcBef>
                <a:spcPts val="1200"/>
              </a:spcBef>
            </a:pPr>
            <a:r>
              <a:rPr lang="en-US" sz="2000" dirty="0" smtClean="0"/>
              <a:t>This ongoing communication stage usually constitutes nearly all of the dialogue</a:t>
            </a:r>
          </a:p>
        </p:txBody>
      </p:sp>
      <p:sp>
        <p:nvSpPr>
          <p:cNvPr id="5" name="Title 4"/>
          <p:cNvSpPr>
            <a:spLocks noGrp="1"/>
          </p:cNvSpPr>
          <p:nvPr>
            <p:ph type="title"/>
          </p:nvPr>
        </p:nvSpPr>
        <p:spPr/>
        <p:txBody>
          <a:bodyPr>
            <a:normAutofit fontScale="90000"/>
          </a:bodyPr>
          <a:lstStyle/>
          <a:p>
            <a:pPr eaLnBrk="1" fontAlgn="auto" hangingPunct="1">
              <a:spcAft>
                <a:spcPts val="0"/>
              </a:spcAft>
              <a:defRPr/>
            </a:pPr>
            <a:r>
              <a:rPr lang="en-US" sz="4000" dirty="0" smtClean="0"/>
              <a:t>3.3: </a:t>
            </a:r>
            <a:r>
              <a:rPr lang="en-US" dirty="0" smtClean="0"/>
              <a:t>Cryptographic System Stages</a:t>
            </a:r>
            <a:endParaRPr lang="en-US" dirty="0"/>
          </a:p>
        </p:txBody>
      </p:sp>
      <p:sp>
        <p:nvSpPr>
          <p:cNvPr id="6" name="Slide Number Placeholder 3"/>
          <p:cNvSpPr>
            <a:spLocks noGrp="1"/>
          </p:cNvSpPr>
          <p:nvPr>
            <p:ph type="sldNum" sz="quarter" idx="11"/>
          </p:nvPr>
        </p:nvSpPr>
        <p:spPr bwMode="auto">
          <a:xfrm>
            <a:off x="152400" y="6248400"/>
            <a:ext cx="1066800" cy="381000"/>
          </a:xfrm>
          <a:ln>
            <a:miter lim="800000"/>
            <a:headEnd/>
            <a:tailEnd/>
          </a:ln>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dirty="0" smtClean="0">
                <a:solidFill>
                  <a:schemeClr val="bg1"/>
                </a:solidFill>
                <a:latin typeface="Lucida Sans Unicode" pitchFamily="34" charset="0"/>
              </a:rPr>
              <a:t>3-</a:t>
            </a:r>
            <a:fld id="{74EE50E7-F4B2-4775-93DE-F251AF126B51}" type="slidenum">
              <a:rPr lang="en-US" smtClean="0">
                <a:solidFill>
                  <a:schemeClr val="bg1"/>
                </a:solidFill>
                <a:latin typeface="Lucida Sans Unicode" pitchFamily="34" charset="0"/>
              </a:rPr>
              <a:pPr eaLnBrk="1" hangingPunct="1"/>
              <a:t>21</a:t>
            </a:fld>
            <a:endParaRPr lang="en-US" dirty="0">
              <a:solidFill>
                <a:schemeClr val="bg1"/>
              </a:solidFill>
              <a:latin typeface="Lucida Sans Unicode"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a:xfrm>
            <a:off x="457200" y="274638"/>
            <a:ext cx="8229600" cy="944562"/>
          </a:xfrm>
        </p:spPr>
        <p:txBody>
          <a:bodyPr/>
          <a:lstStyle/>
          <a:p>
            <a:pPr eaLnBrk="1" fontAlgn="auto" hangingPunct="1">
              <a:spcAft>
                <a:spcPts val="0"/>
              </a:spcAft>
              <a:defRPr/>
            </a:pPr>
            <a:r>
              <a:rPr lang="en-US" sz="2800" dirty="0" smtClean="0"/>
              <a:t>3.3: Cryptographic System Stages</a:t>
            </a:r>
            <a:endParaRPr lang="en-US" sz="2800" dirty="0"/>
          </a:p>
        </p:txBody>
      </p:sp>
      <p:pic>
        <p:nvPicPr>
          <p:cNvPr id="36869" name="Picture 9"/>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533400" y="1203325"/>
            <a:ext cx="8077200" cy="47402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 name="Slide Number Placeholder 3"/>
          <p:cNvSpPr>
            <a:spLocks noGrp="1"/>
          </p:cNvSpPr>
          <p:nvPr>
            <p:ph type="sldNum" sz="quarter" idx="11"/>
          </p:nvPr>
        </p:nvSpPr>
        <p:spPr bwMode="auto">
          <a:xfrm>
            <a:off x="152400" y="6248400"/>
            <a:ext cx="1066800" cy="381000"/>
          </a:xfrm>
          <a:ln>
            <a:miter lim="800000"/>
            <a:headEnd/>
            <a:tailEnd/>
          </a:ln>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dirty="0" smtClean="0">
                <a:solidFill>
                  <a:schemeClr val="bg1"/>
                </a:solidFill>
                <a:latin typeface="Lucida Sans Unicode" pitchFamily="34" charset="0"/>
              </a:rPr>
              <a:t>3-</a:t>
            </a:r>
            <a:fld id="{74EE50E7-F4B2-4775-93DE-F251AF126B51}" type="slidenum">
              <a:rPr lang="en-US" smtClean="0">
                <a:solidFill>
                  <a:schemeClr val="bg1"/>
                </a:solidFill>
                <a:latin typeface="Lucida Sans Unicode" pitchFamily="34" charset="0"/>
              </a:rPr>
              <a:pPr eaLnBrk="1" hangingPunct="1"/>
              <a:t>22</a:t>
            </a:fld>
            <a:endParaRPr lang="en-US" dirty="0">
              <a:solidFill>
                <a:schemeClr val="bg1"/>
              </a:solidFill>
              <a:latin typeface="Lucida Sans Unicode"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792162"/>
          </a:xfrm>
        </p:spPr>
        <p:txBody>
          <a:bodyPr/>
          <a:lstStyle/>
          <a:p>
            <a:pPr eaLnBrk="1" hangingPunct="1">
              <a:defRPr/>
            </a:pPr>
            <a:r>
              <a:rPr lang="en-US" dirty="0" smtClean="0"/>
              <a:t>What’s Next?</a:t>
            </a:r>
            <a:endParaRPr lang="en-US" dirty="0"/>
          </a:p>
        </p:txBody>
      </p:sp>
      <p:sp>
        <p:nvSpPr>
          <p:cNvPr id="4" name="Subtitle 2"/>
          <p:cNvSpPr txBox="1">
            <a:spLocks/>
          </p:cNvSpPr>
          <p:nvPr/>
        </p:nvSpPr>
        <p:spPr>
          <a:xfrm>
            <a:off x="539750" y="10668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fontAlgn="auto">
              <a:spcAft>
                <a:spcPts val="0"/>
              </a:spcAft>
              <a:defRPr/>
            </a:pPr>
            <a:r>
              <a:rPr lang="en-US" sz="28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3.1  What is Cryptography</a:t>
            </a:r>
          </a:p>
        </p:txBody>
      </p:sp>
      <p:sp>
        <p:nvSpPr>
          <p:cNvPr id="6" name="Subtitle 2"/>
          <p:cNvSpPr txBox="1">
            <a:spLocks/>
          </p:cNvSpPr>
          <p:nvPr/>
        </p:nvSpPr>
        <p:spPr>
          <a:xfrm>
            <a:off x="539750" y="16002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8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3</a:t>
            </a:r>
            <a:r>
              <a:rPr lang="en-US" sz="28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.2  Symmetric Key Encryption Ciphers</a:t>
            </a:r>
          </a:p>
        </p:txBody>
      </p:sp>
      <p:sp>
        <p:nvSpPr>
          <p:cNvPr id="7" name="Subtitle 2"/>
          <p:cNvSpPr txBox="1">
            <a:spLocks/>
          </p:cNvSpPr>
          <p:nvPr/>
        </p:nvSpPr>
        <p:spPr>
          <a:xfrm>
            <a:off x="539750" y="21336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8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3</a:t>
            </a:r>
            <a:r>
              <a:rPr lang="en-US" sz="28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.3  Cryptographic System Standards</a:t>
            </a:r>
          </a:p>
        </p:txBody>
      </p:sp>
      <p:sp>
        <p:nvSpPr>
          <p:cNvPr id="8" name="Subtitle 2"/>
          <p:cNvSpPr txBox="1">
            <a:spLocks/>
          </p:cNvSpPr>
          <p:nvPr/>
        </p:nvSpPr>
        <p:spPr>
          <a:xfrm>
            <a:off x="539750" y="2667000"/>
            <a:ext cx="8255000" cy="466725"/>
          </a:xfrm>
          <a:prstGeom prst="round2DiagRect">
            <a:avLst/>
          </a:prstGeom>
          <a:solidFill>
            <a:schemeClr val="accent2">
              <a:lumMod val="60000"/>
              <a:lumOff val="4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8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3.4  The Negotiation Stage</a:t>
            </a:r>
          </a:p>
        </p:txBody>
      </p:sp>
      <p:sp>
        <p:nvSpPr>
          <p:cNvPr id="9" name="Subtitle 2"/>
          <p:cNvSpPr txBox="1">
            <a:spLocks/>
          </p:cNvSpPr>
          <p:nvPr/>
        </p:nvSpPr>
        <p:spPr>
          <a:xfrm>
            <a:off x="539750" y="32004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8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3</a:t>
            </a:r>
            <a:r>
              <a:rPr lang="en-US" sz="28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.5  Initial Authentication Stage</a:t>
            </a:r>
          </a:p>
        </p:txBody>
      </p:sp>
      <p:sp>
        <p:nvSpPr>
          <p:cNvPr id="10" name="Subtitle 2"/>
          <p:cNvSpPr txBox="1">
            <a:spLocks/>
          </p:cNvSpPr>
          <p:nvPr/>
        </p:nvSpPr>
        <p:spPr>
          <a:xfrm>
            <a:off x="539750" y="37338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8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3</a:t>
            </a:r>
            <a:r>
              <a:rPr lang="en-US" sz="28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.6  The Keying Stage</a:t>
            </a:r>
          </a:p>
        </p:txBody>
      </p:sp>
      <p:sp>
        <p:nvSpPr>
          <p:cNvPr id="11" name="Subtitle 2"/>
          <p:cNvSpPr txBox="1">
            <a:spLocks/>
          </p:cNvSpPr>
          <p:nvPr/>
        </p:nvSpPr>
        <p:spPr>
          <a:xfrm>
            <a:off x="539750" y="42672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8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3</a:t>
            </a:r>
            <a:r>
              <a:rPr lang="en-US" sz="28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.7  Message-by-Message Authentication</a:t>
            </a:r>
          </a:p>
        </p:txBody>
      </p:sp>
      <p:sp>
        <p:nvSpPr>
          <p:cNvPr id="14" name="Subtitle 2"/>
          <p:cNvSpPr txBox="1">
            <a:spLocks/>
          </p:cNvSpPr>
          <p:nvPr/>
        </p:nvSpPr>
        <p:spPr>
          <a:xfrm>
            <a:off x="533400" y="4791075"/>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8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3</a:t>
            </a:r>
            <a:r>
              <a:rPr lang="en-US" sz="28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.8  Quantum Security</a:t>
            </a:r>
          </a:p>
        </p:txBody>
      </p:sp>
      <p:sp>
        <p:nvSpPr>
          <p:cNvPr id="16" name="Subtitle 2"/>
          <p:cNvSpPr txBox="1">
            <a:spLocks/>
          </p:cNvSpPr>
          <p:nvPr/>
        </p:nvSpPr>
        <p:spPr>
          <a:xfrm>
            <a:off x="533400" y="5324475"/>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8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3</a:t>
            </a:r>
            <a:r>
              <a:rPr lang="en-US" sz="28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.9  Cryptographic Systems</a:t>
            </a:r>
          </a:p>
        </p:txBody>
      </p:sp>
      <p:sp>
        <p:nvSpPr>
          <p:cNvPr id="17" name="Subtitle 2"/>
          <p:cNvSpPr txBox="1">
            <a:spLocks/>
          </p:cNvSpPr>
          <p:nvPr/>
        </p:nvSpPr>
        <p:spPr>
          <a:xfrm>
            <a:off x="533400" y="5857875"/>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8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3</a:t>
            </a:r>
            <a:r>
              <a:rPr lang="en-US" sz="28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.10  SSL/TLS and </a:t>
            </a:r>
            <a:r>
              <a:rPr lang="en-US" sz="2800" b="1" dirty="0" err="1">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IPsec</a:t>
            </a:r>
            <a:endParaRPr lang="en-US" sz="28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endParaRPr>
          </a:p>
        </p:txBody>
      </p:sp>
      <p:sp>
        <p:nvSpPr>
          <p:cNvPr id="18" name="Slide Number Placeholder 3"/>
          <p:cNvSpPr>
            <a:spLocks noGrp="1"/>
          </p:cNvSpPr>
          <p:nvPr>
            <p:ph type="sldNum" sz="quarter" idx="11"/>
          </p:nvPr>
        </p:nvSpPr>
        <p:spPr bwMode="auto">
          <a:xfrm>
            <a:off x="8467" y="6324600"/>
            <a:ext cx="1066800" cy="381000"/>
          </a:xfrm>
          <a:ln>
            <a:miter lim="800000"/>
            <a:headEnd/>
            <a:tailEnd/>
          </a:ln>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dirty="0" smtClean="0">
                <a:solidFill>
                  <a:schemeClr val="bg1"/>
                </a:solidFill>
                <a:latin typeface="Lucida Sans Unicode" pitchFamily="34" charset="0"/>
              </a:rPr>
              <a:t>3-</a:t>
            </a:r>
            <a:fld id="{74EE50E7-F4B2-4775-93DE-F251AF126B51}" type="slidenum">
              <a:rPr lang="en-US" smtClean="0">
                <a:solidFill>
                  <a:schemeClr val="bg1"/>
                </a:solidFill>
                <a:latin typeface="Lucida Sans Unicode" pitchFamily="34" charset="0"/>
              </a:rPr>
              <a:pPr eaLnBrk="1" hangingPunct="1"/>
              <a:t>23</a:t>
            </a:fld>
            <a:endParaRPr lang="en-US" dirty="0">
              <a:solidFill>
                <a:schemeClr val="bg1"/>
              </a:solidFill>
              <a:latin typeface="Lucida Sans Unicode"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a:xfrm>
            <a:off x="722376" y="762000"/>
            <a:ext cx="7772400" cy="1828800"/>
          </a:xfrm>
        </p:spPr>
        <p:txBody>
          <a:bodyPr>
            <a:normAutofit fontScale="90000"/>
          </a:bodyPr>
          <a:lstStyle/>
          <a:p>
            <a:pPr eaLnBrk="1" fontAlgn="auto" hangingPunct="1">
              <a:spcAft>
                <a:spcPts val="0"/>
              </a:spcAft>
              <a:defRPr/>
            </a:pPr>
            <a:r>
              <a:rPr lang="en-US" dirty="0" smtClean="0"/>
              <a:t>Stage 1: Selecting Security Methods and Parameters</a:t>
            </a:r>
            <a:endParaRPr lang="en-US" dirty="0"/>
          </a:p>
        </p:txBody>
      </p:sp>
      <p:sp>
        <p:nvSpPr>
          <p:cNvPr id="38915" name="Text Placeholder 5"/>
          <p:cNvSpPr>
            <a:spLocks noGrp="1"/>
          </p:cNvSpPr>
          <p:nvPr>
            <p:ph type="body" idx="1"/>
          </p:nvPr>
        </p:nvSpPr>
        <p:spPr>
          <a:xfrm>
            <a:off x="3922713" y="2971800"/>
            <a:ext cx="4572000" cy="2630488"/>
          </a:xfrm>
        </p:spPr>
        <p:txBody>
          <a:bodyPr/>
          <a:lstStyle/>
          <a:p>
            <a:pPr eaLnBrk="1" hangingPunct="1"/>
            <a:r>
              <a:rPr lang="en-US" smtClean="0"/>
              <a:t>Selecting methods and parameters</a:t>
            </a:r>
          </a:p>
          <a:p>
            <a:pPr eaLnBrk="1" hangingPunct="1"/>
            <a:r>
              <a:rPr lang="en-US" smtClean="0"/>
              <a:t>Authentication</a:t>
            </a:r>
          </a:p>
          <a:p>
            <a:pPr eaLnBrk="1" hangingPunct="1"/>
            <a:r>
              <a:rPr lang="en-US" smtClean="0"/>
              <a:t>Keying (the secure exchange of secrets)</a:t>
            </a:r>
          </a:p>
          <a:p>
            <a:pPr eaLnBrk="1" hangingPunct="1"/>
            <a:r>
              <a:rPr lang="en-US" smtClean="0"/>
              <a:t>Ongoing communication</a:t>
            </a:r>
          </a:p>
          <a:p>
            <a:pPr eaLnBrk="1" hangingPunct="1"/>
            <a:endParaRPr lang="en-US" smtClean="0"/>
          </a:p>
        </p:txBody>
      </p:sp>
      <p:sp>
        <p:nvSpPr>
          <p:cNvPr id="6" name="Slide Number Placeholder 3"/>
          <p:cNvSpPr>
            <a:spLocks noGrp="1"/>
          </p:cNvSpPr>
          <p:nvPr>
            <p:ph type="sldNum" sz="quarter" idx="11"/>
          </p:nvPr>
        </p:nvSpPr>
        <p:spPr bwMode="auto">
          <a:xfrm>
            <a:off x="152400" y="6248400"/>
            <a:ext cx="1066800" cy="381000"/>
          </a:xfrm>
          <a:ln>
            <a:miter lim="800000"/>
            <a:headEnd/>
            <a:tailEnd/>
          </a:ln>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dirty="0" smtClean="0">
                <a:solidFill>
                  <a:schemeClr val="bg1"/>
                </a:solidFill>
                <a:latin typeface="Lucida Sans Unicode" pitchFamily="34" charset="0"/>
              </a:rPr>
              <a:t>3-</a:t>
            </a:r>
            <a:fld id="{74EE50E7-F4B2-4775-93DE-F251AF126B51}" type="slidenum">
              <a:rPr lang="en-US" smtClean="0">
                <a:solidFill>
                  <a:schemeClr val="bg1"/>
                </a:solidFill>
                <a:latin typeface="Lucida Sans Unicode" pitchFamily="34" charset="0"/>
              </a:rPr>
              <a:pPr eaLnBrk="1" hangingPunct="1"/>
              <a:t>24</a:t>
            </a:fld>
            <a:endParaRPr lang="en-US" dirty="0">
              <a:solidFill>
                <a:schemeClr val="bg1"/>
              </a:solidFill>
              <a:latin typeface="Lucida Sans Unicode"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a:xfrm>
            <a:off x="457200" y="274638"/>
            <a:ext cx="8229600" cy="792162"/>
          </a:xfrm>
        </p:spPr>
        <p:txBody>
          <a:bodyPr/>
          <a:lstStyle/>
          <a:p>
            <a:pPr eaLnBrk="1" fontAlgn="auto" hangingPunct="1">
              <a:spcAft>
                <a:spcPts val="0"/>
              </a:spcAft>
              <a:defRPr/>
            </a:pPr>
            <a:r>
              <a:rPr lang="en-US" sz="3200" dirty="0" smtClean="0"/>
              <a:t>3.4: Selected SSL/TLS Cipher Suites</a:t>
            </a:r>
            <a:endParaRPr lang="en-US" sz="3200" dirty="0"/>
          </a:p>
        </p:txBody>
      </p:sp>
      <p:graphicFrame>
        <p:nvGraphicFramePr>
          <p:cNvPr id="7" name="Table 6"/>
          <p:cNvGraphicFramePr>
            <a:graphicFrameLocks noGrp="1"/>
          </p:cNvGraphicFramePr>
          <p:nvPr/>
        </p:nvGraphicFramePr>
        <p:xfrm>
          <a:off x="304800" y="1143000"/>
          <a:ext cx="8610600" cy="4878390"/>
        </p:xfrm>
        <a:graphic>
          <a:graphicData uri="http://schemas.openxmlformats.org/drawingml/2006/table">
            <a:tbl>
              <a:tblPr/>
              <a:tblGrid>
                <a:gridCol w="2743200"/>
                <a:gridCol w="1371600"/>
                <a:gridCol w="1143000"/>
                <a:gridCol w="1295400"/>
                <a:gridCol w="1066800"/>
                <a:gridCol w="990600"/>
              </a:tblGrid>
              <a:tr h="1084263">
                <a:tc>
                  <a:txBody>
                    <a:bodyPr/>
                    <a:lstStyle/>
                    <a:p>
                      <a:pPr marL="0" marR="0" lvl="0" indent="0" algn="l" defTabSz="914400" rtl="0" eaLnBrk="1" fontAlgn="base" latinLnBrk="0" hangingPunct="0">
                        <a:lnSpc>
                          <a:spcPct val="100000"/>
                        </a:lnSpc>
                        <a:spcBef>
                          <a:spcPts val="900"/>
                        </a:spcBef>
                        <a:spcAft>
                          <a:spcPts val="300"/>
                        </a:spcAft>
                        <a:buClrTx/>
                        <a:buSzTx/>
                        <a:buFontTx/>
                        <a:buNone/>
                        <a:tabLst/>
                      </a:pPr>
                      <a:r>
                        <a:rPr kumimoji="0" lang="en-US" sz="1600" b="0" i="0" u="none" strike="noStrike" cap="none" normalizeH="0" baseline="0" smtClean="0">
                          <a:ln>
                            <a:noFill/>
                          </a:ln>
                          <a:solidFill>
                            <a:srgbClr val="FFFFFF"/>
                          </a:solidFill>
                          <a:effectLst/>
                          <a:latin typeface="Arial" charset="0"/>
                          <a:cs typeface="Times New Roman" pitchFamily="18" charset="0"/>
                        </a:rPr>
                        <a:t>Cipher Suite</a:t>
                      </a:r>
                      <a:endParaRPr kumimoji="0" lang="en-US" sz="1600" b="1" i="0" u="none" strike="noStrike" cap="none" normalizeH="0" baseline="0" smtClean="0">
                        <a:ln>
                          <a:noFill/>
                        </a:ln>
                        <a:solidFill>
                          <a:srgbClr val="0000FF"/>
                        </a:solidFill>
                        <a:effectLst/>
                        <a:latin typeface="Arial" charset="0"/>
                        <a:cs typeface="Times New Roman" pitchFamily="18" charset="0"/>
                      </a:endParaRPr>
                    </a:p>
                  </a:txBody>
                  <a:tcPr marL="104776" marR="104776" marT="0" marB="0" horzOverflow="overflow">
                    <a:lnL w="19050" cap="flat" cmpd="sng" algn="ctr">
                      <a:solidFill>
                        <a:srgbClr val="000000"/>
                      </a:solidFill>
                      <a:prstDash val="solid"/>
                      <a:round/>
                      <a:headEnd type="none" w="med" len="med"/>
                      <a:tailEnd type="none" w="med" len="med"/>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solidFill>
                      <a:srgbClr val="808080"/>
                    </a:solidFill>
                  </a:tcPr>
                </a:tc>
                <a:tc>
                  <a:txBody>
                    <a:bodyPr/>
                    <a:lstStyle/>
                    <a:p>
                      <a:pPr marL="0" marR="0" lvl="0" indent="0" algn="l" defTabSz="914400" rtl="0" eaLnBrk="1" fontAlgn="base" latinLnBrk="0" hangingPunct="0">
                        <a:lnSpc>
                          <a:spcPct val="100000"/>
                        </a:lnSpc>
                        <a:spcBef>
                          <a:spcPts val="900"/>
                        </a:spcBef>
                        <a:spcAft>
                          <a:spcPts val="300"/>
                        </a:spcAft>
                        <a:buClrTx/>
                        <a:buSzTx/>
                        <a:buFontTx/>
                        <a:buNone/>
                        <a:tabLst/>
                      </a:pPr>
                      <a:r>
                        <a:rPr kumimoji="0" lang="en-US" sz="1600" b="0" i="0" u="none" strike="noStrike" cap="none" normalizeH="0" baseline="0" smtClean="0">
                          <a:ln>
                            <a:noFill/>
                          </a:ln>
                          <a:solidFill>
                            <a:srgbClr val="FFFFFF"/>
                          </a:solidFill>
                          <a:effectLst/>
                          <a:latin typeface="Arial" charset="0"/>
                          <a:cs typeface="Times New Roman" pitchFamily="18" charset="0"/>
                        </a:rPr>
                        <a:t>Key Negotiation</a:t>
                      </a:r>
                      <a:endParaRPr kumimoji="0" lang="en-US" sz="1600" b="1" i="0" u="none" strike="noStrike" cap="none" normalizeH="0" baseline="0" smtClean="0">
                        <a:ln>
                          <a:noFill/>
                        </a:ln>
                        <a:solidFill>
                          <a:srgbClr val="0000FF"/>
                        </a:solidFill>
                        <a:effectLst/>
                        <a:latin typeface="Arial" charset="0"/>
                        <a:cs typeface="Times New Roman" pitchFamily="18" charset="0"/>
                      </a:endParaRPr>
                    </a:p>
                  </a:txBody>
                  <a:tcPr marL="104776" marR="104776" marT="0" marB="0" horzOverflow="overflow">
                    <a:lnL>
                      <a:noFill/>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solidFill>
                      <a:srgbClr val="808080"/>
                    </a:solidFill>
                  </a:tcPr>
                </a:tc>
                <a:tc>
                  <a:txBody>
                    <a:bodyPr/>
                    <a:lstStyle/>
                    <a:p>
                      <a:pPr marL="0" marR="0" lvl="0" indent="0" algn="l" defTabSz="914400" rtl="0" eaLnBrk="1" fontAlgn="base" latinLnBrk="0" hangingPunct="0">
                        <a:lnSpc>
                          <a:spcPct val="100000"/>
                        </a:lnSpc>
                        <a:spcBef>
                          <a:spcPts val="900"/>
                        </a:spcBef>
                        <a:spcAft>
                          <a:spcPts val="300"/>
                        </a:spcAft>
                        <a:buClrTx/>
                        <a:buSzTx/>
                        <a:buFontTx/>
                        <a:buNone/>
                        <a:tabLst/>
                      </a:pPr>
                      <a:r>
                        <a:rPr kumimoji="0" lang="en-US" sz="1600" b="0" i="0" u="none" strike="noStrike" cap="none" normalizeH="0" baseline="0" smtClean="0">
                          <a:ln>
                            <a:noFill/>
                          </a:ln>
                          <a:solidFill>
                            <a:srgbClr val="FFFFFF"/>
                          </a:solidFill>
                          <a:effectLst/>
                          <a:latin typeface="Arial" charset="0"/>
                          <a:cs typeface="Times New Roman" pitchFamily="18" charset="0"/>
                        </a:rPr>
                        <a:t>Digital</a:t>
                      </a:r>
                      <a:br>
                        <a:rPr kumimoji="0" lang="en-US" sz="1600" b="0" i="0" u="none" strike="noStrike" cap="none" normalizeH="0" baseline="0" smtClean="0">
                          <a:ln>
                            <a:noFill/>
                          </a:ln>
                          <a:solidFill>
                            <a:srgbClr val="FFFFFF"/>
                          </a:solidFill>
                          <a:effectLst/>
                          <a:latin typeface="Arial" charset="0"/>
                          <a:cs typeface="Times New Roman" pitchFamily="18" charset="0"/>
                        </a:rPr>
                      </a:br>
                      <a:r>
                        <a:rPr kumimoji="0" lang="en-US" sz="1600" b="0" i="0" u="none" strike="noStrike" cap="none" normalizeH="0" baseline="0" smtClean="0">
                          <a:ln>
                            <a:noFill/>
                          </a:ln>
                          <a:solidFill>
                            <a:srgbClr val="FFFFFF"/>
                          </a:solidFill>
                          <a:effectLst/>
                          <a:latin typeface="Arial" charset="0"/>
                          <a:cs typeface="Times New Roman" pitchFamily="18" charset="0"/>
                        </a:rPr>
                        <a:t>Signature</a:t>
                      </a:r>
                      <a:br>
                        <a:rPr kumimoji="0" lang="en-US" sz="1600" b="0" i="0" u="none" strike="noStrike" cap="none" normalizeH="0" baseline="0" smtClean="0">
                          <a:ln>
                            <a:noFill/>
                          </a:ln>
                          <a:solidFill>
                            <a:srgbClr val="FFFFFF"/>
                          </a:solidFill>
                          <a:effectLst/>
                          <a:latin typeface="Arial" charset="0"/>
                          <a:cs typeface="Times New Roman" pitchFamily="18" charset="0"/>
                        </a:rPr>
                      </a:br>
                      <a:r>
                        <a:rPr kumimoji="0" lang="en-US" sz="1600" b="0" i="0" u="none" strike="noStrike" cap="none" normalizeH="0" baseline="0" smtClean="0">
                          <a:ln>
                            <a:noFill/>
                          </a:ln>
                          <a:solidFill>
                            <a:srgbClr val="FFFFFF"/>
                          </a:solidFill>
                          <a:effectLst/>
                          <a:latin typeface="Arial" charset="0"/>
                          <a:cs typeface="Times New Roman" pitchFamily="18" charset="0"/>
                        </a:rPr>
                        <a:t>Method</a:t>
                      </a:r>
                      <a:endParaRPr kumimoji="0" lang="en-US" sz="1600" b="1" i="0" u="none" strike="noStrike" cap="none" normalizeH="0" baseline="0" smtClean="0">
                        <a:ln>
                          <a:noFill/>
                        </a:ln>
                        <a:solidFill>
                          <a:srgbClr val="0000FF"/>
                        </a:solidFill>
                        <a:effectLst/>
                        <a:latin typeface="Arial" charset="0"/>
                        <a:cs typeface="Times New Roman" pitchFamily="18" charset="0"/>
                      </a:endParaRPr>
                    </a:p>
                  </a:txBody>
                  <a:tcPr marL="104776" marR="104776" marT="0" marB="0" horzOverflow="overflow">
                    <a:lnL>
                      <a:noFill/>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solidFill>
                      <a:srgbClr val="808080"/>
                    </a:solidFill>
                  </a:tcPr>
                </a:tc>
                <a:tc>
                  <a:txBody>
                    <a:bodyPr/>
                    <a:lstStyle/>
                    <a:p>
                      <a:pPr marL="0" marR="0" lvl="0" indent="0" algn="l" defTabSz="914400" rtl="0" eaLnBrk="1" fontAlgn="base" latinLnBrk="0" hangingPunct="0">
                        <a:lnSpc>
                          <a:spcPct val="100000"/>
                        </a:lnSpc>
                        <a:spcBef>
                          <a:spcPts val="900"/>
                        </a:spcBef>
                        <a:spcAft>
                          <a:spcPts val="300"/>
                        </a:spcAft>
                        <a:buClrTx/>
                        <a:buSzTx/>
                        <a:buFontTx/>
                        <a:buNone/>
                        <a:tabLst/>
                      </a:pPr>
                      <a:r>
                        <a:rPr kumimoji="0" lang="en-US" sz="1600" b="0" i="0" u="none" strike="noStrike" cap="none" normalizeH="0" baseline="0" smtClean="0">
                          <a:ln>
                            <a:noFill/>
                          </a:ln>
                          <a:solidFill>
                            <a:srgbClr val="FFFFFF"/>
                          </a:solidFill>
                          <a:effectLst/>
                          <a:latin typeface="Arial" charset="0"/>
                          <a:cs typeface="Times New Roman" pitchFamily="18" charset="0"/>
                        </a:rPr>
                        <a:t>Symmetric Key Encryption Method</a:t>
                      </a:r>
                      <a:endParaRPr kumimoji="0" lang="en-US" sz="1600" b="1" i="0" u="none" strike="noStrike" cap="none" normalizeH="0" baseline="0" smtClean="0">
                        <a:ln>
                          <a:noFill/>
                        </a:ln>
                        <a:solidFill>
                          <a:srgbClr val="0000FF"/>
                        </a:solidFill>
                        <a:effectLst/>
                        <a:latin typeface="Arial" charset="0"/>
                        <a:cs typeface="Times New Roman" pitchFamily="18" charset="0"/>
                      </a:endParaRPr>
                    </a:p>
                  </a:txBody>
                  <a:tcPr marL="104776" marR="104776" marT="0" marB="0" horzOverflow="overflow">
                    <a:lnL>
                      <a:noFill/>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solidFill>
                      <a:srgbClr val="808080"/>
                    </a:solidFill>
                  </a:tcPr>
                </a:tc>
                <a:tc>
                  <a:txBody>
                    <a:bodyPr/>
                    <a:lstStyle/>
                    <a:p>
                      <a:pPr marL="0" marR="0" lvl="0" indent="0" algn="l" defTabSz="914400" rtl="0" eaLnBrk="1" fontAlgn="base" latinLnBrk="0" hangingPunct="0">
                        <a:lnSpc>
                          <a:spcPct val="100000"/>
                        </a:lnSpc>
                        <a:spcBef>
                          <a:spcPts val="900"/>
                        </a:spcBef>
                        <a:spcAft>
                          <a:spcPts val="300"/>
                        </a:spcAft>
                        <a:buClrTx/>
                        <a:buSzTx/>
                        <a:buFontTx/>
                        <a:buNone/>
                        <a:tabLst/>
                      </a:pPr>
                      <a:r>
                        <a:rPr kumimoji="0" lang="en-US" sz="1600" b="0" i="0" u="none" strike="noStrike" cap="none" normalizeH="0" baseline="0" smtClean="0">
                          <a:ln>
                            <a:noFill/>
                          </a:ln>
                          <a:solidFill>
                            <a:srgbClr val="FFFFFF"/>
                          </a:solidFill>
                          <a:effectLst/>
                          <a:latin typeface="Arial" charset="0"/>
                          <a:cs typeface="Times New Roman" pitchFamily="18" charset="0"/>
                        </a:rPr>
                        <a:t>Hashing</a:t>
                      </a:r>
                      <a:br>
                        <a:rPr kumimoji="0" lang="en-US" sz="1600" b="0" i="0" u="none" strike="noStrike" cap="none" normalizeH="0" baseline="0" smtClean="0">
                          <a:ln>
                            <a:noFill/>
                          </a:ln>
                          <a:solidFill>
                            <a:srgbClr val="FFFFFF"/>
                          </a:solidFill>
                          <a:effectLst/>
                          <a:latin typeface="Arial" charset="0"/>
                          <a:cs typeface="Times New Roman" pitchFamily="18" charset="0"/>
                        </a:rPr>
                      </a:br>
                      <a:r>
                        <a:rPr kumimoji="0" lang="en-US" sz="1600" b="0" i="0" u="none" strike="noStrike" cap="none" normalizeH="0" baseline="0" smtClean="0">
                          <a:ln>
                            <a:noFill/>
                          </a:ln>
                          <a:solidFill>
                            <a:srgbClr val="FFFFFF"/>
                          </a:solidFill>
                          <a:effectLst/>
                          <a:latin typeface="Arial" charset="0"/>
                          <a:cs typeface="Times New Roman" pitchFamily="18" charset="0"/>
                        </a:rPr>
                        <a:t>Method</a:t>
                      </a:r>
                      <a:br>
                        <a:rPr kumimoji="0" lang="en-US" sz="1600" b="0" i="0" u="none" strike="noStrike" cap="none" normalizeH="0" baseline="0" smtClean="0">
                          <a:ln>
                            <a:noFill/>
                          </a:ln>
                          <a:solidFill>
                            <a:srgbClr val="FFFFFF"/>
                          </a:solidFill>
                          <a:effectLst/>
                          <a:latin typeface="Arial" charset="0"/>
                          <a:cs typeface="Times New Roman" pitchFamily="18" charset="0"/>
                        </a:rPr>
                      </a:br>
                      <a:r>
                        <a:rPr kumimoji="0" lang="en-US" sz="1600" b="0" i="0" u="none" strike="noStrike" cap="none" normalizeH="0" baseline="0" smtClean="0">
                          <a:ln>
                            <a:noFill/>
                          </a:ln>
                          <a:solidFill>
                            <a:srgbClr val="FFFFFF"/>
                          </a:solidFill>
                          <a:effectLst/>
                          <a:latin typeface="Arial" charset="0"/>
                          <a:cs typeface="Times New Roman" pitchFamily="18" charset="0"/>
                        </a:rPr>
                        <a:t>for HMAC</a:t>
                      </a:r>
                      <a:endParaRPr kumimoji="0" lang="en-US" sz="1600" b="1" i="0" u="none" strike="noStrike" cap="none" normalizeH="0" baseline="0" smtClean="0">
                        <a:ln>
                          <a:noFill/>
                        </a:ln>
                        <a:solidFill>
                          <a:srgbClr val="0000FF"/>
                        </a:solidFill>
                        <a:effectLst/>
                        <a:latin typeface="Arial" charset="0"/>
                        <a:cs typeface="Times New Roman" pitchFamily="18" charset="0"/>
                      </a:endParaRPr>
                    </a:p>
                  </a:txBody>
                  <a:tcPr marL="104776" marR="104776" marT="0" marB="0" horzOverflow="overflow">
                    <a:lnL>
                      <a:noFill/>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solidFill>
                      <a:srgbClr val="808080"/>
                    </a:solidFill>
                  </a:tcPr>
                </a:tc>
                <a:tc>
                  <a:txBody>
                    <a:bodyPr/>
                    <a:lstStyle/>
                    <a:p>
                      <a:pPr marL="0" marR="0" lvl="0" indent="0" algn="just" defTabSz="914400" rtl="0" eaLnBrk="1" fontAlgn="base" latinLnBrk="0" hangingPunct="0">
                        <a:lnSpc>
                          <a:spcPct val="100000"/>
                        </a:lnSpc>
                        <a:spcBef>
                          <a:spcPts val="900"/>
                        </a:spcBef>
                        <a:spcAft>
                          <a:spcPts val="300"/>
                        </a:spcAft>
                        <a:buClrTx/>
                        <a:buSzTx/>
                        <a:buFontTx/>
                        <a:buNone/>
                        <a:tabLst/>
                      </a:pPr>
                      <a:r>
                        <a:rPr kumimoji="0" lang="en-US" sz="1600" b="0" i="0" u="none" strike="noStrike" cap="none" normalizeH="0" baseline="0" smtClean="0">
                          <a:ln>
                            <a:noFill/>
                          </a:ln>
                          <a:solidFill>
                            <a:srgbClr val="FFFFFF"/>
                          </a:solidFill>
                          <a:effectLst/>
                          <a:latin typeface="Arial" charset="0"/>
                          <a:cs typeface="Times New Roman" pitchFamily="18" charset="0"/>
                        </a:rPr>
                        <a:t>Strength</a:t>
                      </a:r>
                      <a:endParaRPr kumimoji="0" lang="en-US" sz="1600" b="1" i="0" u="none" strike="noStrike" cap="none" normalizeH="0" baseline="0" smtClean="0">
                        <a:ln>
                          <a:noFill/>
                        </a:ln>
                        <a:solidFill>
                          <a:srgbClr val="0000FF"/>
                        </a:solidFill>
                        <a:effectLst/>
                        <a:latin typeface="Arial" charset="0"/>
                        <a:cs typeface="Times New Roman" pitchFamily="18" charset="0"/>
                      </a:endParaRPr>
                    </a:p>
                  </a:txBody>
                  <a:tcPr marL="104776" marR="104776" marT="0" marB="0" horzOverflow="overflow">
                    <a:lnL>
                      <a:noFill/>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solidFill>
                      <a:srgbClr val="808080"/>
                    </a:solidFill>
                  </a:tcPr>
                </a:tc>
              </a:tr>
              <a:tr h="271463">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1600" b="0" i="0" u="none" strike="noStrike" cap="none" normalizeH="0" baseline="0" smtClean="0">
                          <a:ln>
                            <a:noFill/>
                          </a:ln>
                          <a:solidFill>
                            <a:schemeClr val="tx1"/>
                          </a:solidFill>
                          <a:effectLst/>
                          <a:latin typeface="Arial" charset="0"/>
                          <a:cs typeface="Times New Roman" pitchFamily="18" charset="0"/>
                        </a:rPr>
                        <a:t>NULL_WITH_NULL_NULL</a:t>
                      </a:r>
                    </a:p>
                  </a:txBody>
                  <a:tcPr marL="104776" marR="104776" marT="0" marB="0" horzOverflow="overflow">
                    <a:lnL w="19050" cap="flat" cmpd="sng" algn="ctr">
                      <a:solidFill>
                        <a:srgbClr val="000000"/>
                      </a:solidFill>
                      <a:prstDash val="solid"/>
                      <a:round/>
                      <a:headEnd type="none" w="med" len="med"/>
                      <a:tailEnd type="none" w="med" len="med"/>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1600" b="0" i="0" u="none" strike="noStrike" cap="none" normalizeH="0" baseline="0" smtClean="0">
                          <a:ln>
                            <a:noFill/>
                          </a:ln>
                          <a:solidFill>
                            <a:schemeClr val="tx1"/>
                          </a:solidFill>
                          <a:effectLst/>
                          <a:latin typeface="Arial" charset="0"/>
                          <a:cs typeface="Times New Roman" pitchFamily="18" charset="0"/>
                        </a:rPr>
                        <a:t>None</a:t>
                      </a:r>
                    </a:p>
                  </a:txBody>
                  <a:tcPr marL="104776" marR="104776" marT="0" marB="0" horzOverflow="overflow">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1600" b="0" i="0" u="none" strike="noStrike" cap="none" normalizeH="0" baseline="0" smtClean="0">
                          <a:ln>
                            <a:noFill/>
                          </a:ln>
                          <a:solidFill>
                            <a:schemeClr val="tx1"/>
                          </a:solidFill>
                          <a:effectLst/>
                          <a:latin typeface="Arial" charset="0"/>
                          <a:cs typeface="Times New Roman" pitchFamily="18" charset="0"/>
                        </a:rPr>
                        <a:t>None</a:t>
                      </a:r>
                    </a:p>
                  </a:txBody>
                  <a:tcPr marL="104776" marR="104776" marT="0" marB="0" horzOverflow="overflow">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1600" b="0" i="0" u="none" strike="noStrike" cap="none" normalizeH="0" baseline="0" smtClean="0">
                          <a:ln>
                            <a:noFill/>
                          </a:ln>
                          <a:solidFill>
                            <a:schemeClr val="tx1"/>
                          </a:solidFill>
                          <a:effectLst/>
                          <a:latin typeface="Arial" charset="0"/>
                          <a:cs typeface="Times New Roman" pitchFamily="18" charset="0"/>
                        </a:rPr>
                        <a:t>None</a:t>
                      </a:r>
                    </a:p>
                  </a:txBody>
                  <a:tcPr marL="104776" marR="104776" marT="0" marB="0" horzOverflow="overflow">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1600" b="0" i="0" u="none" strike="noStrike" cap="none" normalizeH="0" baseline="0" smtClean="0">
                          <a:ln>
                            <a:noFill/>
                          </a:ln>
                          <a:solidFill>
                            <a:schemeClr val="tx1"/>
                          </a:solidFill>
                          <a:effectLst/>
                          <a:latin typeface="Arial" charset="0"/>
                          <a:cs typeface="Times New Roman" pitchFamily="18" charset="0"/>
                        </a:rPr>
                        <a:t>None</a:t>
                      </a:r>
                    </a:p>
                  </a:txBody>
                  <a:tcPr marL="104776" marR="104776" marT="0" marB="0" horzOverflow="overflow">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1600" b="0" i="0" u="none" strike="noStrike" cap="none" normalizeH="0" baseline="0" smtClean="0">
                          <a:ln>
                            <a:noFill/>
                          </a:ln>
                          <a:solidFill>
                            <a:schemeClr val="tx1"/>
                          </a:solidFill>
                          <a:effectLst/>
                          <a:latin typeface="Arial" charset="0"/>
                          <a:cs typeface="Times New Roman" pitchFamily="18" charset="0"/>
                        </a:rPr>
                        <a:t>None</a:t>
                      </a:r>
                    </a:p>
                  </a:txBody>
                  <a:tcPr marL="104776" marR="104776" marT="0" marB="0" horzOverflow="overflow">
                    <a:lnL>
                      <a:noFill/>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1084263">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1600" b="0" i="0" u="none" strike="noStrike" cap="none" normalizeH="0" baseline="0" smtClean="0">
                          <a:ln>
                            <a:noFill/>
                          </a:ln>
                          <a:solidFill>
                            <a:schemeClr val="tx1"/>
                          </a:solidFill>
                          <a:effectLst/>
                          <a:latin typeface="Arial" charset="0"/>
                          <a:cs typeface="Times New Roman" pitchFamily="18" charset="0"/>
                        </a:rPr>
                        <a:t>RSA_EXPORT_WITH_</a:t>
                      </a:r>
                      <a:br>
                        <a:rPr kumimoji="0" lang="en-US" sz="1600" b="0" i="0" u="none" strike="noStrike" cap="none" normalizeH="0" baseline="0" smtClean="0">
                          <a:ln>
                            <a:noFill/>
                          </a:ln>
                          <a:solidFill>
                            <a:schemeClr val="tx1"/>
                          </a:solidFill>
                          <a:effectLst/>
                          <a:latin typeface="Arial" charset="0"/>
                          <a:cs typeface="Times New Roman" pitchFamily="18" charset="0"/>
                        </a:rPr>
                      </a:br>
                      <a:r>
                        <a:rPr kumimoji="0" lang="en-US" sz="1600" b="0" i="0" u="none" strike="noStrike" cap="none" normalizeH="0" baseline="0" smtClean="0">
                          <a:ln>
                            <a:noFill/>
                          </a:ln>
                          <a:solidFill>
                            <a:schemeClr val="tx1"/>
                          </a:solidFill>
                          <a:effectLst/>
                          <a:latin typeface="Arial" charset="0"/>
                          <a:cs typeface="Times New Roman" pitchFamily="18" charset="0"/>
                        </a:rPr>
                        <a:t>RC4_40_MD5</a:t>
                      </a:r>
                    </a:p>
                  </a:txBody>
                  <a:tcPr marL="104776" marR="104776" marT="0" marB="0" horzOverflow="overflow">
                    <a:lnL w="1905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1600" b="0" i="0" u="none" strike="noStrike" cap="none" normalizeH="0" baseline="0" smtClean="0">
                          <a:ln>
                            <a:noFill/>
                          </a:ln>
                          <a:solidFill>
                            <a:schemeClr val="tx1"/>
                          </a:solidFill>
                          <a:effectLst/>
                          <a:latin typeface="Arial" charset="0"/>
                          <a:cs typeface="Times New Roman" pitchFamily="18" charset="0"/>
                        </a:rPr>
                        <a:t>RSA</a:t>
                      </a:r>
                      <a:br>
                        <a:rPr kumimoji="0" lang="en-US" sz="1600" b="0" i="0" u="none" strike="noStrike" cap="none" normalizeH="0" baseline="0" smtClean="0">
                          <a:ln>
                            <a:noFill/>
                          </a:ln>
                          <a:solidFill>
                            <a:schemeClr val="tx1"/>
                          </a:solidFill>
                          <a:effectLst/>
                          <a:latin typeface="Arial" charset="0"/>
                          <a:cs typeface="Times New Roman" pitchFamily="18" charset="0"/>
                        </a:rPr>
                      </a:br>
                      <a:r>
                        <a:rPr kumimoji="0" lang="en-US" sz="1600" b="0" i="0" u="none" strike="noStrike" cap="none" normalizeH="0" baseline="0" smtClean="0">
                          <a:ln>
                            <a:noFill/>
                          </a:ln>
                          <a:solidFill>
                            <a:schemeClr val="tx1"/>
                          </a:solidFill>
                          <a:effectLst/>
                          <a:latin typeface="Arial" charset="0"/>
                          <a:cs typeface="Times New Roman" pitchFamily="18" charset="0"/>
                        </a:rPr>
                        <a:t>export</a:t>
                      </a:r>
                      <a:br>
                        <a:rPr kumimoji="0" lang="en-US" sz="1600" b="0" i="0" u="none" strike="noStrike" cap="none" normalizeH="0" baseline="0" smtClean="0">
                          <a:ln>
                            <a:noFill/>
                          </a:ln>
                          <a:solidFill>
                            <a:schemeClr val="tx1"/>
                          </a:solidFill>
                          <a:effectLst/>
                          <a:latin typeface="Arial" charset="0"/>
                          <a:cs typeface="Times New Roman" pitchFamily="18" charset="0"/>
                        </a:rPr>
                      </a:br>
                      <a:r>
                        <a:rPr kumimoji="0" lang="en-US" sz="1600" b="0" i="0" u="none" strike="noStrike" cap="none" normalizeH="0" baseline="0" smtClean="0">
                          <a:ln>
                            <a:noFill/>
                          </a:ln>
                          <a:solidFill>
                            <a:schemeClr val="tx1"/>
                          </a:solidFill>
                          <a:effectLst/>
                          <a:latin typeface="Arial" charset="0"/>
                          <a:cs typeface="Times New Roman" pitchFamily="18" charset="0"/>
                        </a:rPr>
                        <a:t>strength (40 bits)</a:t>
                      </a:r>
                    </a:p>
                  </a:txBody>
                  <a:tcPr marL="104776" marR="104776" marT="0" marB="0"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1600" b="0" i="0" u="none" strike="noStrike" cap="none" normalizeH="0" baseline="0" smtClean="0">
                          <a:ln>
                            <a:noFill/>
                          </a:ln>
                          <a:solidFill>
                            <a:schemeClr val="tx1"/>
                          </a:solidFill>
                          <a:effectLst/>
                          <a:latin typeface="Arial" charset="0"/>
                          <a:cs typeface="Times New Roman" pitchFamily="18" charset="0"/>
                        </a:rPr>
                        <a:t>RSA export strength (40 bits)</a:t>
                      </a:r>
                    </a:p>
                  </a:txBody>
                  <a:tcPr marL="104776" marR="104776" marT="0" marB="0"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1600" b="0" i="0" u="none" strike="noStrike" cap="none" normalizeH="0" baseline="0" smtClean="0">
                          <a:ln>
                            <a:noFill/>
                          </a:ln>
                          <a:solidFill>
                            <a:schemeClr val="tx1"/>
                          </a:solidFill>
                          <a:effectLst/>
                          <a:latin typeface="Arial" charset="0"/>
                          <a:cs typeface="Times New Roman" pitchFamily="18" charset="0"/>
                        </a:rPr>
                        <a:t>RC4 (40-bit key)</a:t>
                      </a:r>
                    </a:p>
                  </a:txBody>
                  <a:tcPr marL="104776" marR="104776" marT="0" marB="0"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1600" b="0" i="0" u="none" strike="noStrike" cap="none" normalizeH="0" baseline="0" smtClean="0">
                          <a:ln>
                            <a:noFill/>
                          </a:ln>
                          <a:solidFill>
                            <a:schemeClr val="tx1"/>
                          </a:solidFill>
                          <a:effectLst/>
                          <a:latin typeface="Arial" charset="0"/>
                          <a:cs typeface="Times New Roman" pitchFamily="18" charset="0"/>
                        </a:rPr>
                        <a:t>MD5</a:t>
                      </a:r>
                    </a:p>
                  </a:txBody>
                  <a:tcPr marL="104776" marR="104776" marT="0" marB="0"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1600" b="0" i="0" u="none" strike="noStrike" cap="none" normalizeH="0" baseline="0" smtClean="0">
                          <a:ln>
                            <a:noFill/>
                          </a:ln>
                          <a:solidFill>
                            <a:schemeClr val="tx1"/>
                          </a:solidFill>
                          <a:effectLst/>
                          <a:latin typeface="Arial" charset="0"/>
                          <a:cs typeface="Times New Roman" pitchFamily="18" charset="0"/>
                        </a:rPr>
                        <a:t>Weak</a:t>
                      </a:r>
                    </a:p>
                  </a:txBody>
                  <a:tcPr marL="104776" marR="104776" marT="0" marB="0" horzOverflow="overflow">
                    <a:lnL>
                      <a:noFill/>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1084263">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1600" b="0" i="0" u="none" strike="noStrike" cap="none" normalizeH="0" baseline="0" smtClean="0">
                          <a:ln>
                            <a:noFill/>
                          </a:ln>
                          <a:solidFill>
                            <a:schemeClr val="tx1"/>
                          </a:solidFill>
                          <a:effectLst/>
                          <a:latin typeface="Arial" charset="0"/>
                          <a:cs typeface="Times New Roman" pitchFamily="18" charset="0"/>
                        </a:rPr>
                        <a:t>RSA_WITH_DES_CBC_</a:t>
                      </a:r>
                      <a:br>
                        <a:rPr kumimoji="0" lang="en-US" sz="1600" b="0" i="0" u="none" strike="noStrike" cap="none" normalizeH="0" baseline="0" smtClean="0">
                          <a:ln>
                            <a:noFill/>
                          </a:ln>
                          <a:solidFill>
                            <a:schemeClr val="tx1"/>
                          </a:solidFill>
                          <a:effectLst/>
                          <a:latin typeface="Arial" charset="0"/>
                          <a:cs typeface="Times New Roman" pitchFamily="18" charset="0"/>
                        </a:rPr>
                      </a:br>
                      <a:r>
                        <a:rPr kumimoji="0" lang="en-US" sz="1600" b="0" i="0" u="none" strike="noStrike" cap="none" normalizeH="0" baseline="0" smtClean="0">
                          <a:ln>
                            <a:noFill/>
                          </a:ln>
                          <a:solidFill>
                            <a:schemeClr val="tx1"/>
                          </a:solidFill>
                          <a:effectLst/>
                          <a:latin typeface="Arial" charset="0"/>
                          <a:cs typeface="Times New Roman" pitchFamily="18" charset="0"/>
                        </a:rPr>
                        <a:t>SHA</a:t>
                      </a:r>
                    </a:p>
                  </a:txBody>
                  <a:tcPr marL="104776" marR="104776" marT="0" marB="0" horzOverflow="overflow">
                    <a:lnL w="1905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1600" b="0" i="0" u="none" strike="noStrike" cap="none" normalizeH="0" baseline="0" smtClean="0">
                          <a:ln>
                            <a:noFill/>
                          </a:ln>
                          <a:solidFill>
                            <a:schemeClr val="tx1"/>
                          </a:solidFill>
                          <a:effectLst/>
                          <a:latin typeface="Arial" charset="0"/>
                          <a:cs typeface="Times New Roman" pitchFamily="18" charset="0"/>
                        </a:rPr>
                        <a:t>RSA</a:t>
                      </a:r>
                    </a:p>
                  </a:txBody>
                  <a:tcPr marL="104776" marR="104776" marT="0" marB="0"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1600" b="0" i="0" u="none" strike="noStrike" cap="none" normalizeH="0" baseline="0" smtClean="0">
                          <a:ln>
                            <a:noFill/>
                          </a:ln>
                          <a:solidFill>
                            <a:schemeClr val="tx1"/>
                          </a:solidFill>
                          <a:effectLst/>
                          <a:latin typeface="Arial" charset="0"/>
                          <a:cs typeface="Times New Roman" pitchFamily="18" charset="0"/>
                        </a:rPr>
                        <a:t>RSA</a:t>
                      </a:r>
                    </a:p>
                  </a:txBody>
                  <a:tcPr marL="104776" marR="104776" marT="0" marB="0"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1600" b="0" i="0" u="none" strike="noStrike" cap="none" normalizeH="0" baseline="0" smtClean="0">
                          <a:ln>
                            <a:noFill/>
                          </a:ln>
                          <a:solidFill>
                            <a:schemeClr val="tx1"/>
                          </a:solidFill>
                          <a:effectLst/>
                          <a:latin typeface="Arial" charset="0"/>
                          <a:cs typeface="Times New Roman" pitchFamily="18" charset="0"/>
                        </a:rPr>
                        <a:t>DES_CBC</a:t>
                      </a:r>
                    </a:p>
                  </a:txBody>
                  <a:tcPr marL="104776" marR="104776" marT="0" marB="0"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1600" b="0" i="0" u="none" strike="noStrike" cap="none" normalizeH="0" baseline="0" smtClean="0">
                          <a:ln>
                            <a:noFill/>
                          </a:ln>
                          <a:solidFill>
                            <a:schemeClr val="tx1"/>
                          </a:solidFill>
                          <a:effectLst/>
                          <a:latin typeface="Arial" charset="0"/>
                          <a:cs typeface="Times New Roman" pitchFamily="18" charset="0"/>
                        </a:rPr>
                        <a:t>SHA-1</a:t>
                      </a:r>
                    </a:p>
                  </a:txBody>
                  <a:tcPr marL="104776" marR="104776" marT="0" marB="0"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1600" b="0" i="0" u="none" strike="noStrike" cap="none" normalizeH="0" baseline="0" smtClean="0">
                          <a:ln>
                            <a:noFill/>
                          </a:ln>
                          <a:solidFill>
                            <a:schemeClr val="tx1"/>
                          </a:solidFill>
                          <a:effectLst/>
                          <a:latin typeface="Arial" charset="0"/>
                          <a:cs typeface="Times New Roman" pitchFamily="18" charset="0"/>
                        </a:rPr>
                        <a:t>Stronger but not very strong</a:t>
                      </a:r>
                    </a:p>
                  </a:txBody>
                  <a:tcPr marL="104776" marR="104776" marT="0" marB="0" horzOverflow="overflow">
                    <a:lnL>
                      <a:noFill/>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812800">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1600" b="0" i="0" u="none" strike="noStrike" cap="none" normalizeH="0" baseline="0" smtClean="0">
                          <a:ln>
                            <a:noFill/>
                          </a:ln>
                          <a:solidFill>
                            <a:schemeClr val="tx1"/>
                          </a:solidFill>
                          <a:effectLst/>
                          <a:latin typeface="Arial" charset="0"/>
                          <a:cs typeface="Times New Roman" pitchFamily="18" charset="0"/>
                        </a:rPr>
                        <a:t>DH_DSS_WITH_3DES_</a:t>
                      </a:r>
                      <a:br>
                        <a:rPr kumimoji="0" lang="en-US" sz="1600" b="0" i="0" u="none" strike="noStrike" cap="none" normalizeH="0" baseline="0" smtClean="0">
                          <a:ln>
                            <a:noFill/>
                          </a:ln>
                          <a:solidFill>
                            <a:schemeClr val="tx1"/>
                          </a:solidFill>
                          <a:effectLst/>
                          <a:latin typeface="Arial" charset="0"/>
                          <a:cs typeface="Times New Roman" pitchFamily="18" charset="0"/>
                        </a:rPr>
                      </a:br>
                      <a:r>
                        <a:rPr kumimoji="0" lang="en-US" sz="1600" b="0" i="0" u="none" strike="noStrike" cap="none" normalizeH="0" baseline="0" smtClean="0">
                          <a:ln>
                            <a:noFill/>
                          </a:ln>
                          <a:solidFill>
                            <a:schemeClr val="tx1"/>
                          </a:solidFill>
                          <a:effectLst/>
                          <a:latin typeface="Arial" charset="0"/>
                          <a:cs typeface="Times New Roman" pitchFamily="18" charset="0"/>
                        </a:rPr>
                        <a:t>EDE_CBC_SHA</a:t>
                      </a:r>
                    </a:p>
                  </a:txBody>
                  <a:tcPr marL="104776" marR="104776" marT="0" marB="0" horzOverflow="overflow">
                    <a:lnL w="1905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1600" b="0" i="0" u="none" strike="noStrike" cap="none" normalizeH="0" baseline="0" smtClean="0">
                          <a:ln>
                            <a:noFill/>
                          </a:ln>
                          <a:solidFill>
                            <a:schemeClr val="tx1"/>
                          </a:solidFill>
                          <a:effectLst/>
                          <a:latin typeface="Arial" charset="0"/>
                          <a:cs typeface="Times New Roman" pitchFamily="18" charset="0"/>
                        </a:rPr>
                        <a:t>Diffie-Hellman</a:t>
                      </a:r>
                    </a:p>
                  </a:txBody>
                  <a:tcPr marL="104776" marR="104776" marT="0" marB="0"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1600" b="0" i="0" u="none" strike="noStrike" cap="none" normalizeH="0" baseline="0" smtClean="0">
                          <a:ln>
                            <a:noFill/>
                          </a:ln>
                          <a:solidFill>
                            <a:schemeClr val="tx1"/>
                          </a:solidFill>
                          <a:effectLst/>
                          <a:latin typeface="Arial" charset="0"/>
                          <a:cs typeface="Times New Roman" pitchFamily="18" charset="0"/>
                        </a:rPr>
                        <a:t>Digital</a:t>
                      </a:r>
                      <a:br>
                        <a:rPr kumimoji="0" lang="en-US" sz="1600" b="0" i="0" u="none" strike="noStrike" cap="none" normalizeH="0" baseline="0" smtClean="0">
                          <a:ln>
                            <a:noFill/>
                          </a:ln>
                          <a:solidFill>
                            <a:schemeClr val="tx1"/>
                          </a:solidFill>
                          <a:effectLst/>
                          <a:latin typeface="Arial" charset="0"/>
                          <a:cs typeface="Times New Roman" pitchFamily="18" charset="0"/>
                        </a:rPr>
                      </a:br>
                      <a:r>
                        <a:rPr kumimoji="0" lang="en-US" sz="1600" b="0" i="0" u="none" strike="noStrike" cap="none" normalizeH="0" baseline="0" smtClean="0">
                          <a:ln>
                            <a:noFill/>
                          </a:ln>
                          <a:solidFill>
                            <a:schemeClr val="tx1"/>
                          </a:solidFill>
                          <a:effectLst/>
                          <a:latin typeface="Arial" charset="0"/>
                          <a:cs typeface="Times New Roman" pitchFamily="18" charset="0"/>
                        </a:rPr>
                        <a:t>Signature</a:t>
                      </a:r>
                      <a:br>
                        <a:rPr kumimoji="0" lang="en-US" sz="1600" b="0" i="0" u="none" strike="noStrike" cap="none" normalizeH="0" baseline="0" smtClean="0">
                          <a:ln>
                            <a:noFill/>
                          </a:ln>
                          <a:solidFill>
                            <a:schemeClr val="tx1"/>
                          </a:solidFill>
                          <a:effectLst/>
                          <a:latin typeface="Arial" charset="0"/>
                          <a:cs typeface="Times New Roman" pitchFamily="18" charset="0"/>
                        </a:rPr>
                      </a:br>
                      <a:r>
                        <a:rPr kumimoji="0" lang="en-US" sz="1600" b="0" i="0" u="none" strike="noStrike" cap="none" normalizeH="0" baseline="0" smtClean="0">
                          <a:ln>
                            <a:noFill/>
                          </a:ln>
                          <a:solidFill>
                            <a:schemeClr val="tx1"/>
                          </a:solidFill>
                          <a:effectLst/>
                          <a:latin typeface="Arial" charset="0"/>
                          <a:cs typeface="Times New Roman" pitchFamily="18" charset="0"/>
                        </a:rPr>
                        <a:t>Standard</a:t>
                      </a:r>
                    </a:p>
                  </a:txBody>
                  <a:tcPr marL="104776" marR="104776" marT="0" marB="0"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1600" b="0" i="0" u="none" strike="noStrike" cap="none" normalizeH="0" baseline="0" smtClean="0">
                          <a:ln>
                            <a:noFill/>
                          </a:ln>
                          <a:solidFill>
                            <a:schemeClr val="tx1"/>
                          </a:solidFill>
                          <a:effectLst/>
                          <a:latin typeface="Arial" charset="0"/>
                          <a:cs typeface="Times New Roman" pitchFamily="18" charset="0"/>
                        </a:rPr>
                        <a:t>3DES_</a:t>
                      </a:r>
                      <a:br>
                        <a:rPr kumimoji="0" lang="en-US" sz="1600" b="0" i="0" u="none" strike="noStrike" cap="none" normalizeH="0" baseline="0" smtClean="0">
                          <a:ln>
                            <a:noFill/>
                          </a:ln>
                          <a:solidFill>
                            <a:schemeClr val="tx1"/>
                          </a:solidFill>
                          <a:effectLst/>
                          <a:latin typeface="Arial" charset="0"/>
                          <a:cs typeface="Times New Roman" pitchFamily="18" charset="0"/>
                        </a:rPr>
                      </a:br>
                      <a:r>
                        <a:rPr kumimoji="0" lang="en-US" sz="1600" b="0" i="0" u="none" strike="noStrike" cap="none" normalizeH="0" baseline="0" smtClean="0">
                          <a:ln>
                            <a:noFill/>
                          </a:ln>
                          <a:solidFill>
                            <a:schemeClr val="tx1"/>
                          </a:solidFill>
                          <a:effectLst/>
                          <a:latin typeface="Arial" charset="0"/>
                          <a:cs typeface="Times New Roman" pitchFamily="18" charset="0"/>
                        </a:rPr>
                        <a:t>EDE_CBC</a:t>
                      </a:r>
                    </a:p>
                  </a:txBody>
                  <a:tcPr marL="104776" marR="104776" marT="0" marB="0"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1600" b="0" i="0" u="none" strike="noStrike" cap="none" normalizeH="0" baseline="0" smtClean="0">
                          <a:ln>
                            <a:noFill/>
                          </a:ln>
                          <a:solidFill>
                            <a:schemeClr val="tx1"/>
                          </a:solidFill>
                          <a:effectLst/>
                          <a:latin typeface="Arial" charset="0"/>
                          <a:cs typeface="Times New Roman" pitchFamily="18" charset="0"/>
                        </a:rPr>
                        <a:t>SHA-1</a:t>
                      </a:r>
                    </a:p>
                  </a:txBody>
                  <a:tcPr marL="104776" marR="104776" marT="0" marB="0"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1600" b="0" i="0" u="none" strike="noStrike" cap="none" normalizeH="0" baseline="0" smtClean="0">
                          <a:ln>
                            <a:noFill/>
                          </a:ln>
                          <a:solidFill>
                            <a:schemeClr val="tx1"/>
                          </a:solidFill>
                          <a:effectLst/>
                          <a:latin typeface="Arial" charset="0"/>
                          <a:cs typeface="Times New Roman" pitchFamily="18" charset="0"/>
                        </a:rPr>
                        <a:t>Strong</a:t>
                      </a:r>
                    </a:p>
                  </a:txBody>
                  <a:tcPr marL="104776" marR="104776" marT="0" marB="0" horzOverflow="overflow">
                    <a:lnL>
                      <a:noFill/>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541338">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1600" b="0" i="0" u="none" strike="noStrike" cap="none" normalizeH="0" baseline="0" smtClean="0">
                          <a:ln>
                            <a:noFill/>
                          </a:ln>
                          <a:solidFill>
                            <a:schemeClr val="tx1"/>
                          </a:solidFill>
                          <a:effectLst/>
                          <a:latin typeface="Arial" charset="0"/>
                          <a:cs typeface="Times New Roman" pitchFamily="18" charset="0"/>
                        </a:rPr>
                        <a:t>RSA_WITH_AES_256_CBC_SHA256</a:t>
                      </a:r>
                    </a:p>
                  </a:txBody>
                  <a:tcPr marL="104776" marR="104776" marT="0" marB="0" horzOverflow="overflow">
                    <a:lnL w="1905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1600" b="0" i="0" u="none" strike="noStrike" cap="none" normalizeH="0" baseline="0" smtClean="0">
                          <a:ln>
                            <a:noFill/>
                          </a:ln>
                          <a:solidFill>
                            <a:schemeClr val="tx1"/>
                          </a:solidFill>
                          <a:effectLst/>
                          <a:latin typeface="Arial" charset="0"/>
                          <a:cs typeface="Times New Roman" pitchFamily="18" charset="0"/>
                        </a:rPr>
                        <a:t>RSA</a:t>
                      </a:r>
                    </a:p>
                  </a:txBody>
                  <a:tcPr marL="104776" marR="104776" marT="0" marB="0" horzOverflow="overflow">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1600" b="0" i="0" u="none" strike="noStrike" cap="none" normalizeH="0" baseline="0" smtClean="0">
                          <a:ln>
                            <a:noFill/>
                          </a:ln>
                          <a:solidFill>
                            <a:schemeClr val="tx1"/>
                          </a:solidFill>
                          <a:effectLst/>
                          <a:latin typeface="Arial" charset="0"/>
                          <a:cs typeface="Times New Roman" pitchFamily="18" charset="0"/>
                        </a:rPr>
                        <a:t>RSA</a:t>
                      </a:r>
                    </a:p>
                  </a:txBody>
                  <a:tcPr marL="104776" marR="104776" marT="0" marB="0" horzOverflow="overflow">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1600" b="0" i="0" u="none" strike="noStrike" cap="none" normalizeH="0" baseline="0" smtClean="0">
                          <a:ln>
                            <a:noFill/>
                          </a:ln>
                          <a:solidFill>
                            <a:schemeClr val="tx1"/>
                          </a:solidFill>
                          <a:effectLst/>
                          <a:latin typeface="Arial" charset="0"/>
                          <a:cs typeface="Times New Roman" pitchFamily="18" charset="0"/>
                        </a:rPr>
                        <a:t>AES</a:t>
                      </a:r>
                      <a:br>
                        <a:rPr kumimoji="0" lang="en-US" sz="1600" b="0" i="0" u="none" strike="noStrike" cap="none" normalizeH="0" baseline="0" smtClean="0">
                          <a:ln>
                            <a:noFill/>
                          </a:ln>
                          <a:solidFill>
                            <a:schemeClr val="tx1"/>
                          </a:solidFill>
                          <a:effectLst/>
                          <a:latin typeface="Arial" charset="0"/>
                          <a:cs typeface="Times New Roman" pitchFamily="18" charset="0"/>
                        </a:rPr>
                      </a:br>
                      <a:r>
                        <a:rPr kumimoji="0" lang="en-US" sz="1600" b="0" i="0" u="none" strike="noStrike" cap="none" normalizeH="0" baseline="0" smtClean="0">
                          <a:ln>
                            <a:noFill/>
                          </a:ln>
                          <a:solidFill>
                            <a:schemeClr val="tx1"/>
                          </a:solidFill>
                          <a:effectLst/>
                          <a:latin typeface="Arial" charset="0"/>
                          <a:cs typeface="Times New Roman" pitchFamily="18" charset="0"/>
                        </a:rPr>
                        <a:t>256 bits</a:t>
                      </a:r>
                    </a:p>
                  </a:txBody>
                  <a:tcPr marL="104776" marR="104776" marT="0" marB="0" horzOverflow="overflow">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1600" b="0" i="0" u="none" strike="noStrike" cap="none" normalizeH="0" baseline="0" smtClean="0">
                          <a:ln>
                            <a:noFill/>
                          </a:ln>
                          <a:solidFill>
                            <a:schemeClr val="tx1"/>
                          </a:solidFill>
                          <a:effectLst/>
                          <a:latin typeface="Arial" charset="0"/>
                          <a:cs typeface="Times New Roman" pitchFamily="18" charset="0"/>
                        </a:rPr>
                        <a:t>SHA-256</a:t>
                      </a:r>
                    </a:p>
                  </a:txBody>
                  <a:tcPr marL="104776" marR="104776" marT="0" marB="0" horzOverflow="overflow">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1600" b="0" i="0" u="none" strike="noStrike" cap="none" normalizeH="0" baseline="0" smtClean="0">
                          <a:ln>
                            <a:noFill/>
                          </a:ln>
                          <a:solidFill>
                            <a:schemeClr val="tx1"/>
                          </a:solidFill>
                          <a:effectLst/>
                          <a:latin typeface="Arial" charset="0"/>
                          <a:cs typeface="Times New Roman" pitchFamily="18" charset="0"/>
                        </a:rPr>
                        <a:t>Very strong</a:t>
                      </a:r>
                    </a:p>
                  </a:txBody>
                  <a:tcPr marL="104776" marR="104776" marT="0" marB="0" horzOverflow="overflow">
                    <a:lnL>
                      <a:noFill/>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
        <p:nvSpPr>
          <p:cNvPr id="6" name="Slide Number Placeholder 3"/>
          <p:cNvSpPr>
            <a:spLocks noGrp="1"/>
          </p:cNvSpPr>
          <p:nvPr>
            <p:ph type="sldNum" sz="quarter" idx="11"/>
          </p:nvPr>
        </p:nvSpPr>
        <p:spPr bwMode="auto">
          <a:xfrm>
            <a:off x="152400" y="6248400"/>
            <a:ext cx="1066800" cy="381000"/>
          </a:xfrm>
          <a:ln>
            <a:miter lim="800000"/>
            <a:headEnd/>
            <a:tailEnd/>
          </a:ln>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dirty="0" smtClean="0">
                <a:solidFill>
                  <a:schemeClr val="bg1"/>
                </a:solidFill>
                <a:latin typeface="Lucida Sans Unicode" pitchFamily="34" charset="0"/>
              </a:rPr>
              <a:t>3-</a:t>
            </a:r>
            <a:fld id="{74EE50E7-F4B2-4775-93DE-F251AF126B51}" type="slidenum">
              <a:rPr lang="en-US" smtClean="0">
                <a:solidFill>
                  <a:schemeClr val="bg1"/>
                </a:solidFill>
                <a:latin typeface="Lucida Sans Unicode" pitchFamily="34" charset="0"/>
              </a:rPr>
              <a:pPr eaLnBrk="1" hangingPunct="1"/>
              <a:t>25</a:t>
            </a:fld>
            <a:endParaRPr lang="en-US" dirty="0">
              <a:solidFill>
                <a:schemeClr val="bg1"/>
              </a:solidFill>
              <a:latin typeface="Lucida Sans Unicode"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792162"/>
          </a:xfrm>
        </p:spPr>
        <p:txBody>
          <a:bodyPr/>
          <a:lstStyle/>
          <a:p>
            <a:pPr eaLnBrk="1" hangingPunct="1">
              <a:defRPr/>
            </a:pPr>
            <a:r>
              <a:rPr lang="en-US" dirty="0" smtClean="0"/>
              <a:t>What’s Next?</a:t>
            </a:r>
            <a:endParaRPr lang="en-US" dirty="0"/>
          </a:p>
        </p:txBody>
      </p:sp>
      <p:sp>
        <p:nvSpPr>
          <p:cNvPr id="4" name="Subtitle 2"/>
          <p:cNvSpPr txBox="1">
            <a:spLocks/>
          </p:cNvSpPr>
          <p:nvPr/>
        </p:nvSpPr>
        <p:spPr>
          <a:xfrm>
            <a:off x="539750" y="10668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fontAlgn="auto">
              <a:spcAft>
                <a:spcPts val="0"/>
              </a:spcAft>
              <a:defRPr/>
            </a:pPr>
            <a:r>
              <a:rPr lang="en-US" sz="28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3.1  What is Cryptography</a:t>
            </a:r>
          </a:p>
        </p:txBody>
      </p:sp>
      <p:sp>
        <p:nvSpPr>
          <p:cNvPr id="6" name="Subtitle 2"/>
          <p:cNvSpPr txBox="1">
            <a:spLocks/>
          </p:cNvSpPr>
          <p:nvPr/>
        </p:nvSpPr>
        <p:spPr>
          <a:xfrm>
            <a:off x="539750" y="16002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8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3</a:t>
            </a:r>
            <a:r>
              <a:rPr lang="en-US" sz="28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.2  Symmetric Key Encryption Ciphers</a:t>
            </a:r>
          </a:p>
        </p:txBody>
      </p:sp>
      <p:sp>
        <p:nvSpPr>
          <p:cNvPr id="7" name="Subtitle 2"/>
          <p:cNvSpPr txBox="1">
            <a:spLocks/>
          </p:cNvSpPr>
          <p:nvPr/>
        </p:nvSpPr>
        <p:spPr>
          <a:xfrm>
            <a:off x="539750" y="21336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8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3</a:t>
            </a:r>
            <a:r>
              <a:rPr lang="en-US" sz="28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.3  Cryptographic System Standards</a:t>
            </a:r>
          </a:p>
        </p:txBody>
      </p:sp>
      <p:sp>
        <p:nvSpPr>
          <p:cNvPr id="8" name="Subtitle 2"/>
          <p:cNvSpPr txBox="1">
            <a:spLocks/>
          </p:cNvSpPr>
          <p:nvPr/>
        </p:nvSpPr>
        <p:spPr>
          <a:xfrm>
            <a:off x="539750" y="26670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8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3</a:t>
            </a:r>
            <a:r>
              <a:rPr lang="en-US" sz="28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.4  The Negotiation Stage</a:t>
            </a:r>
          </a:p>
        </p:txBody>
      </p:sp>
      <p:sp>
        <p:nvSpPr>
          <p:cNvPr id="9" name="Subtitle 2"/>
          <p:cNvSpPr txBox="1">
            <a:spLocks/>
          </p:cNvSpPr>
          <p:nvPr/>
        </p:nvSpPr>
        <p:spPr>
          <a:xfrm>
            <a:off x="539750" y="3200400"/>
            <a:ext cx="8255000" cy="466725"/>
          </a:xfrm>
          <a:prstGeom prst="round2DiagRect">
            <a:avLst/>
          </a:prstGeom>
          <a:solidFill>
            <a:schemeClr val="accent2">
              <a:lumMod val="60000"/>
              <a:lumOff val="4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8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3.5  Initial Authentication Stage</a:t>
            </a:r>
          </a:p>
        </p:txBody>
      </p:sp>
      <p:sp>
        <p:nvSpPr>
          <p:cNvPr id="10" name="Subtitle 2"/>
          <p:cNvSpPr txBox="1">
            <a:spLocks/>
          </p:cNvSpPr>
          <p:nvPr/>
        </p:nvSpPr>
        <p:spPr>
          <a:xfrm>
            <a:off x="539750" y="37338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8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3</a:t>
            </a:r>
            <a:r>
              <a:rPr lang="en-US" sz="28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.6  The Keying Stage</a:t>
            </a:r>
          </a:p>
        </p:txBody>
      </p:sp>
      <p:sp>
        <p:nvSpPr>
          <p:cNvPr id="11" name="Subtitle 2"/>
          <p:cNvSpPr txBox="1">
            <a:spLocks/>
          </p:cNvSpPr>
          <p:nvPr/>
        </p:nvSpPr>
        <p:spPr>
          <a:xfrm>
            <a:off x="539750" y="42672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8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3</a:t>
            </a:r>
            <a:r>
              <a:rPr lang="en-US" sz="28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.7  Message-by-Message Authentication</a:t>
            </a:r>
          </a:p>
        </p:txBody>
      </p:sp>
      <p:sp>
        <p:nvSpPr>
          <p:cNvPr id="14" name="Subtitle 2"/>
          <p:cNvSpPr txBox="1">
            <a:spLocks/>
          </p:cNvSpPr>
          <p:nvPr/>
        </p:nvSpPr>
        <p:spPr>
          <a:xfrm>
            <a:off x="533400" y="4791075"/>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8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3</a:t>
            </a:r>
            <a:r>
              <a:rPr lang="en-US" sz="28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.8  Quantum Security</a:t>
            </a:r>
          </a:p>
        </p:txBody>
      </p:sp>
      <p:sp>
        <p:nvSpPr>
          <p:cNvPr id="16" name="Subtitle 2"/>
          <p:cNvSpPr txBox="1">
            <a:spLocks/>
          </p:cNvSpPr>
          <p:nvPr/>
        </p:nvSpPr>
        <p:spPr>
          <a:xfrm>
            <a:off x="533400" y="5324475"/>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8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3</a:t>
            </a:r>
            <a:r>
              <a:rPr lang="en-US" sz="28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.9  Cryptographic Systems</a:t>
            </a:r>
          </a:p>
        </p:txBody>
      </p:sp>
      <p:sp>
        <p:nvSpPr>
          <p:cNvPr id="17" name="Subtitle 2"/>
          <p:cNvSpPr txBox="1">
            <a:spLocks/>
          </p:cNvSpPr>
          <p:nvPr/>
        </p:nvSpPr>
        <p:spPr>
          <a:xfrm>
            <a:off x="533400" y="5857875"/>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8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3</a:t>
            </a:r>
            <a:r>
              <a:rPr lang="en-US" sz="28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.10  SSL/TLS and </a:t>
            </a:r>
            <a:r>
              <a:rPr lang="en-US" sz="2800" b="1" dirty="0" err="1">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IPsec</a:t>
            </a:r>
            <a:endParaRPr lang="en-US" sz="28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endParaRPr>
          </a:p>
        </p:txBody>
      </p:sp>
      <p:sp>
        <p:nvSpPr>
          <p:cNvPr id="18" name="Slide Number Placeholder 3"/>
          <p:cNvSpPr>
            <a:spLocks noGrp="1"/>
          </p:cNvSpPr>
          <p:nvPr>
            <p:ph type="sldNum" sz="quarter" idx="11"/>
          </p:nvPr>
        </p:nvSpPr>
        <p:spPr bwMode="auto">
          <a:xfrm>
            <a:off x="152400" y="6248400"/>
            <a:ext cx="1066800" cy="381000"/>
          </a:xfrm>
          <a:ln>
            <a:miter lim="800000"/>
            <a:headEnd/>
            <a:tailEnd/>
          </a:ln>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dirty="0" smtClean="0">
                <a:solidFill>
                  <a:schemeClr val="bg1"/>
                </a:solidFill>
                <a:latin typeface="Lucida Sans Unicode" pitchFamily="34" charset="0"/>
              </a:rPr>
              <a:t>3-</a:t>
            </a:r>
            <a:fld id="{74EE50E7-F4B2-4775-93DE-F251AF126B51}" type="slidenum">
              <a:rPr lang="en-US" smtClean="0">
                <a:solidFill>
                  <a:schemeClr val="bg1"/>
                </a:solidFill>
                <a:latin typeface="Lucida Sans Unicode" pitchFamily="34" charset="0"/>
              </a:rPr>
              <a:pPr eaLnBrk="1" hangingPunct="1"/>
              <a:t>26</a:t>
            </a:fld>
            <a:endParaRPr lang="en-US" dirty="0">
              <a:solidFill>
                <a:schemeClr val="bg1"/>
              </a:solidFill>
              <a:latin typeface="Lucida Sans Unicode"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a:xfrm>
            <a:off x="722376" y="762000"/>
            <a:ext cx="7772400" cy="1828800"/>
          </a:xfrm>
        </p:spPr>
        <p:txBody>
          <a:bodyPr/>
          <a:lstStyle/>
          <a:p>
            <a:pPr eaLnBrk="1" fontAlgn="auto" hangingPunct="1">
              <a:spcAft>
                <a:spcPts val="0"/>
              </a:spcAft>
              <a:defRPr/>
            </a:pPr>
            <a:r>
              <a:rPr lang="en-US" dirty="0" smtClean="0"/>
              <a:t>Stage 2: Authentication</a:t>
            </a:r>
            <a:endParaRPr lang="en-US" dirty="0"/>
          </a:p>
        </p:txBody>
      </p:sp>
      <p:sp>
        <p:nvSpPr>
          <p:cNvPr id="41987" name="Text Placeholder 5"/>
          <p:cNvSpPr>
            <a:spLocks noGrp="1"/>
          </p:cNvSpPr>
          <p:nvPr>
            <p:ph type="body" idx="1"/>
          </p:nvPr>
        </p:nvSpPr>
        <p:spPr>
          <a:xfrm>
            <a:off x="3922713" y="2971800"/>
            <a:ext cx="4572000" cy="2630488"/>
          </a:xfrm>
        </p:spPr>
        <p:txBody>
          <a:bodyPr/>
          <a:lstStyle/>
          <a:p>
            <a:pPr eaLnBrk="1" hangingPunct="1"/>
            <a:r>
              <a:rPr lang="en-US" smtClean="0"/>
              <a:t>Selecting methods and parameters</a:t>
            </a:r>
          </a:p>
          <a:p>
            <a:pPr eaLnBrk="1" hangingPunct="1"/>
            <a:r>
              <a:rPr lang="en-US" smtClean="0"/>
              <a:t>Authentication</a:t>
            </a:r>
          </a:p>
          <a:p>
            <a:pPr eaLnBrk="1" hangingPunct="1"/>
            <a:r>
              <a:rPr lang="en-US" smtClean="0"/>
              <a:t>Keying (the secure exchange of secrets)</a:t>
            </a:r>
          </a:p>
          <a:p>
            <a:pPr eaLnBrk="1" hangingPunct="1"/>
            <a:r>
              <a:rPr lang="en-US" smtClean="0"/>
              <a:t>Ongoing communication</a:t>
            </a:r>
          </a:p>
          <a:p>
            <a:pPr eaLnBrk="1" hangingPunct="1"/>
            <a:endParaRPr lang="en-US" smtClean="0"/>
          </a:p>
        </p:txBody>
      </p:sp>
      <p:sp>
        <p:nvSpPr>
          <p:cNvPr id="6" name="Slide Number Placeholder 3"/>
          <p:cNvSpPr>
            <a:spLocks noGrp="1"/>
          </p:cNvSpPr>
          <p:nvPr>
            <p:ph type="sldNum" sz="quarter" idx="11"/>
          </p:nvPr>
        </p:nvSpPr>
        <p:spPr bwMode="auto">
          <a:xfrm>
            <a:off x="152400" y="6248400"/>
            <a:ext cx="1066800" cy="381000"/>
          </a:xfrm>
          <a:ln>
            <a:miter lim="800000"/>
            <a:headEnd/>
            <a:tailEnd/>
          </a:ln>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dirty="0" smtClean="0">
                <a:solidFill>
                  <a:schemeClr val="bg1"/>
                </a:solidFill>
                <a:latin typeface="Lucida Sans Unicode" pitchFamily="34" charset="0"/>
              </a:rPr>
              <a:t>3-</a:t>
            </a:r>
            <a:fld id="{74EE50E7-F4B2-4775-93DE-F251AF126B51}" type="slidenum">
              <a:rPr lang="en-US" smtClean="0">
                <a:solidFill>
                  <a:schemeClr val="bg1"/>
                </a:solidFill>
                <a:latin typeface="Lucida Sans Unicode" pitchFamily="34" charset="0"/>
              </a:rPr>
              <a:pPr eaLnBrk="1" hangingPunct="1"/>
              <a:t>27</a:t>
            </a:fld>
            <a:endParaRPr lang="en-US" dirty="0">
              <a:solidFill>
                <a:schemeClr val="bg1"/>
              </a:solidFill>
              <a:latin typeface="Lucida Sans Unicode"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a:xfrm>
            <a:off x="457200" y="533400"/>
            <a:ext cx="8229600" cy="1143000"/>
          </a:xfrm>
        </p:spPr>
        <p:txBody>
          <a:bodyPr>
            <a:noAutofit/>
          </a:bodyPr>
          <a:lstStyle/>
          <a:p>
            <a:pPr eaLnBrk="1" fontAlgn="auto" hangingPunct="1">
              <a:spcAft>
                <a:spcPts val="0"/>
              </a:spcAft>
              <a:defRPr/>
            </a:pPr>
            <a:r>
              <a:rPr lang="en-US" sz="2800" dirty="0" smtClean="0"/>
              <a:t>3.5: Authentication: Supplicant, Verifier, and Credentials</a:t>
            </a:r>
            <a:endParaRPr lang="en-US" sz="2800" dirty="0"/>
          </a:p>
        </p:txBody>
      </p:sp>
      <p:pic>
        <p:nvPicPr>
          <p:cNvPr id="43013" name="Picture 12"/>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304800" y="2286000"/>
            <a:ext cx="8534400" cy="2133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 name="Slide Number Placeholder 3"/>
          <p:cNvSpPr>
            <a:spLocks noGrp="1"/>
          </p:cNvSpPr>
          <p:nvPr>
            <p:ph type="sldNum" sz="quarter" idx="11"/>
          </p:nvPr>
        </p:nvSpPr>
        <p:spPr bwMode="auto">
          <a:xfrm>
            <a:off x="152400" y="6248400"/>
            <a:ext cx="1066800" cy="381000"/>
          </a:xfrm>
          <a:ln>
            <a:miter lim="800000"/>
            <a:headEnd/>
            <a:tailEnd/>
          </a:ln>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dirty="0" smtClean="0">
                <a:solidFill>
                  <a:schemeClr val="bg1"/>
                </a:solidFill>
                <a:latin typeface="Lucida Sans Unicode" pitchFamily="34" charset="0"/>
              </a:rPr>
              <a:t>3-</a:t>
            </a:r>
            <a:fld id="{74EE50E7-F4B2-4775-93DE-F251AF126B51}" type="slidenum">
              <a:rPr lang="en-US" smtClean="0">
                <a:solidFill>
                  <a:schemeClr val="bg1"/>
                </a:solidFill>
                <a:latin typeface="Lucida Sans Unicode" pitchFamily="34" charset="0"/>
              </a:rPr>
              <a:pPr eaLnBrk="1" hangingPunct="1"/>
              <a:t>28</a:t>
            </a:fld>
            <a:endParaRPr lang="en-US" dirty="0">
              <a:solidFill>
                <a:schemeClr val="bg1"/>
              </a:solidFill>
              <a:latin typeface="Lucida Sans Unicode"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6388" name="Picture 2"/>
          <p:cNvPicPr>
            <a:picLocks noChangeAspect="1" noChangeArrowheads="1"/>
          </p:cNvPicPr>
          <p:nvPr/>
        </p:nvPicPr>
        <p:blipFill>
          <a:blip r:embed="rId2" cstate="screen">
            <a:extLst>
              <a:ext uri="{28A0092B-C50C-407E-A947-70E740481C1C}">
                <a14:useLocalDpi xmlns:a14="http://schemas.microsoft.com/office/drawing/2010/main"/>
              </a:ext>
            </a:extLst>
          </a:blip>
          <a:srcRect l="3333" t="10001" r="13333" b="3078"/>
          <a:stretch>
            <a:fillRect/>
          </a:stretch>
        </p:blipFill>
        <p:spPr bwMode="auto">
          <a:xfrm>
            <a:off x="304800" y="914400"/>
            <a:ext cx="8534400" cy="48212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 name="Rounded Rectangle 6"/>
          <p:cNvSpPr/>
          <p:nvPr/>
        </p:nvSpPr>
        <p:spPr>
          <a:xfrm>
            <a:off x="1441450" y="4191000"/>
            <a:ext cx="1079500" cy="1341438"/>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endParaRPr>
          </a:p>
        </p:txBody>
      </p:sp>
      <p:sp>
        <p:nvSpPr>
          <p:cNvPr id="6" name="Slide Number Placeholder 3"/>
          <p:cNvSpPr>
            <a:spLocks noGrp="1"/>
          </p:cNvSpPr>
          <p:nvPr>
            <p:ph type="sldNum" sz="quarter" idx="11"/>
          </p:nvPr>
        </p:nvSpPr>
        <p:spPr bwMode="auto">
          <a:xfrm>
            <a:off x="152400" y="6248400"/>
            <a:ext cx="1066800" cy="381000"/>
          </a:xfrm>
          <a:ln>
            <a:miter lim="800000"/>
            <a:headEnd/>
            <a:tailEnd/>
          </a:ln>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dirty="0" smtClean="0">
                <a:solidFill>
                  <a:schemeClr val="bg1"/>
                </a:solidFill>
                <a:latin typeface="Lucida Sans Unicode" pitchFamily="34" charset="0"/>
              </a:rPr>
              <a:t>3-</a:t>
            </a:r>
            <a:fld id="{74EE50E7-F4B2-4775-93DE-F251AF126B51}" type="slidenum">
              <a:rPr lang="en-US" smtClean="0">
                <a:solidFill>
                  <a:schemeClr val="bg1"/>
                </a:solidFill>
                <a:latin typeface="Lucida Sans Unicode" pitchFamily="34" charset="0"/>
              </a:rPr>
              <a:pPr eaLnBrk="1" hangingPunct="1"/>
              <a:t>2</a:t>
            </a:fld>
            <a:endParaRPr lang="en-US" dirty="0">
              <a:solidFill>
                <a:schemeClr val="bg1"/>
              </a:solidFill>
              <a:latin typeface="Lucida Sans Unicode"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4034" name="Content Placeholder 1"/>
          <p:cNvSpPr>
            <a:spLocks noGrp="1"/>
          </p:cNvSpPr>
          <p:nvPr>
            <p:ph idx="1"/>
          </p:nvPr>
        </p:nvSpPr>
        <p:spPr>
          <a:xfrm>
            <a:off x="457200" y="1371600"/>
            <a:ext cx="8229600" cy="4525963"/>
          </a:xfrm>
        </p:spPr>
        <p:txBody>
          <a:bodyPr/>
          <a:lstStyle/>
          <a:p>
            <a:pPr eaLnBrk="1"/>
            <a:r>
              <a:rPr lang="en-US" b="1" smtClean="0"/>
              <a:t>Hashing</a:t>
            </a:r>
          </a:p>
          <a:p>
            <a:pPr lvl="1" eaLnBrk="1"/>
            <a:r>
              <a:rPr lang="en-US" smtClean="0"/>
              <a:t>A hashing algorithm is applied to a bit string of any length</a:t>
            </a:r>
          </a:p>
          <a:p>
            <a:pPr lvl="1" eaLnBrk="1"/>
            <a:r>
              <a:rPr lang="en-US" smtClean="0"/>
              <a:t>The result of the calculation is called the hash</a:t>
            </a:r>
          </a:p>
          <a:p>
            <a:pPr lvl="1" eaLnBrk="1"/>
            <a:r>
              <a:rPr lang="en-US" smtClean="0"/>
              <a:t>For a given hashing algorithm, all hashes are the same short length</a:t>
            </a:r>
          </a:p>
          <a:p>
            <a:pPr eaLnBrk="1" hangingPunct="1"/>
            <a:endParaRPr lang="en-US" smtClean="0"/>
          </a:p>
        </p:txBody>
      </p:sp>
      <p:sp>
        <p:nvSpPr>
          <p:cNvPr id="5" name="Title 4"/>
          <p:cNvSpPr>
            <a:spLocks noGrp="1"/>
          </p:cNvSpPr>
          <p:nvPr>
            <p:ph type="title"/>
          </p:nvPr>
        </p:nvSpPr>
        <p:spPr/>
        <p:txBody>
          <a:bodyPr/>
          <a:lstStyle/>
          <a:p>
            <a:pPr eaLnBrk="1" fontAlgn="auto" hangingPunct="1">
              <a:spcAft>
                <a:spcPts val="0"/>
              </a:spcAft>
              <a:defRPr/>
            </a:pPr>
            <a:r>
              <a:rPr lang="en-US" sz="4400" dirty="0" smtClean="0"/>
              <a:t>3.5: </a:t>
            </a:r>
            <a:r>
              <a:rPr lang="en-US" dirty="0" smtClean="0"/>
              <a:t>Hashing</a:t>
            </a:r>
            <a:endParaRPr lang="en-US" dirty="0"/>
          </a:p>
        </p:txBody>
      </p:sp>
      <p:sp>
        <p:nvSpPr>
          <p:cNvPr id="6" name="Rectangle 5"/>
          <p:cNvSpPr/>
          <p:nvPr/>
        </p:nvSpPr>
        <p:spPr>
          <a:xfrm>
            <a:off x="228600" y="4686300"/>
            <a:ext cx="3429000" cy="838200"/>
          </a:xfrm>
          <a:prstGeom prst="rect">
            <a:avLst/>
          </a:prstGeom>
        </p:spPr>
        <p:style>
          <a:lnRef idx="1">
            <a:schemeClr val="accent1"/>
          </a:lnRef>
          <a:fillRef idx="2">
            <a:schemeClr val="accent1"/>
          </a:fillRef>
          <a:effectRef idx="1">
            <a:schemeClr val="accent1"/>
          </a:effectRef>
          <a:fontRef idx="minor">
            <a:schemeClr val="dk1"/>
          </a:fontRef>
        </p:style>
        <p:txBody>
          <a:bodyPr anchor="ctr"/>
          <a:lstStyle/>
          <a:p>
            <a:pPr algn="ctr" fontAlgn="auto">
              <a:spcBef>
                <a:spcPts val="0"/>
              </a:spcBef>
              <a:spcAft>
                <a:spcPts val="0"/>
              </a:spcAft>
              <a:defRPr/>
            </a:pPr>
            <a:r>
              <a:rPr lang="en-US" sz="2000" dirty="0"/>
              <a:t>Bit string of any length</a:t>
            </a:r>
          </a:p>
        </p:txBody>
      </p:sp>
      <p:sp>
        <p:nvSpPr>
          <p:cNvPr id="7" name="Rectangle 6"/>
          <p:cNvSpPr/>
          <p:nvPr/>
        </p:nvSpPr>
        <p:spPr>
          <a:xfrm>
            <a:off x="6172200" y="4686300"/>
            <a:ext cx="2514600" cy="838200"/>
          </a:xfrm>
          <a:prstGeom prst="rect">
            <a:avLst/>
          </a:prstGeom>
        </p:spPr>
        <p:style>
          <a:lnRef idx="1">
            <a:schemeClr val="accent1"/>
          </a:lnRef>
          <a:fillRef idx="2">
            <a:schemeClr val="accent1"/>
          </a:fillRef>
          <a:effectRef idx="1">
            <a:schemeClr val="accent1"/>
          </a:effectRef>
          <a:fontRef idx="minor">
            <a:schemeClr val="dk1"/>
          </a:fontRef>
        </p:style>
        <p:txBody>
          <a:bodyPr anchor="ctr"/>
          <a:lstStyle/>
          <a:p>
            <a:pPr algn="ctr" fontAlgn="auto">
              <a:spcBef>
                <a:spcPts val="0"/>
              </a:spcBef>
              <a:spcAft>
                <a:spcPts val="0"/>
              </a:spcAft>
              <a:defRPr/>
            </a:pPr>
            <a:r>
              <a:rPr lang="en-US" sz="2000" dirty="0"/>
              <a:t>Hash: bit string of small fixed length</a:t>
            </a:r>
          </a:p>
        </p:txBody>
      </p:sp>
      <p:cxnSp>
        <p:nvCxnSpPr>
          <p:cNvPr id="10" name="Straight Arrow Connector 9"/>
          <p:cNvCxnSpPr/>
          <p:nvPr/>
        </p:nvCxnSpPr>
        <p:spPr>
          <a:xfrm>
            <a:off x="3657600" y="5103813"/>
            <a:ext cx="2514600" cy="3175"/>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8" name="Oval 7"/>
          <p:cNvSpPr/>
          <p:nvPr/>
        </p:nvSpPr>
        <p:spPr>
          <a:xfrm>
            <a:off x="4038600" y="4191000"/>
            <a:ext cx="1828800" cy="18288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fontAlgn="auto">
              <a:spcBef>
                <a:spcPts val="0"/>
              </a:spcBef>
              <a:spcAft>
                <a:spcPts val="0"/>
              </a:spcAft>
              <a:defRPr/>
            </a:pPr>
            <a:r>
              <a:rPr lang="en-US" dirty="0"/>
              <a:t>Hashing</a:t>
            </a:r>
          </a:p>
          <a:p>
            <a:pPr algn="ctr" fontAlgn="auto">
              <a:spcBef>
                <a:spcPts val="0"/>
              </a:spcBef>
              <a:spcAft>
                <a:spcPts val="0"/>
              </a:spcAft>
              <a:defRPr/>
            </a:pPr>
            <a:r>
              <a:rPr lang="en-US" dirty="0"/>
              <a:t>Algorithm</a:t>
            </a:r>
          </a:p>
        </p:txBody>
      </p:sp>
      <p:sp>
        <p:nvSpPr>
          <p:cNvPr id="9" name="Slide Number Placeholder 3"/>
          <p:cNvSpPr>
            <a:spLocks noGrp="1"/>
          </p:cNvSpPr>
          <p:nvPr>
            <p:ph type="sldNum" sz="quarter" idx="11"/>
          </p:nvPr>
        </p:nvSpPr>
        <p:spPr bwMode="auto">
          <a:xfrm>
            <a:off x="152400" y="6248400"/>
            <a:ext cx="1066800" cy="381000"/>
          </a:xfrm>
          <a:ln>
            <a:miter lim="800000"/>
            <a:headEnd/>
            <a:tailEnd/>
          </a:ln>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dirty="0" smtClean="0">
                <a:solidFill>
                  <a:schemeClr val="bg1"/>
                </a:solidFill>
                <a:latin typeface="Lucida Sans Unicode" pitchFamily="34" charset="0"/>
              </a:rPr>
              <a:t>3-</a:t>
            </a:r>
            <a:fld id="{74EE50E7-F4B2-4775-93DE-F251AF126B51}" type="slidenum">
              <a:rPr lang="en-US" smtClean="0">
                <a:solidFill>
                  <a:schemeClr val="bg1"/>
                </a:solidFill>
                <a:latin typeface="Lucida Sans Unicode" pitchFamily="34" charset="0"/>
              </a:rPr>
              <a:pPr eaLnBrk="1" hangingPunct="1"/>
              <a:t>29</a:t>
            </a:fld>
            <a:endParaRPr lang="en-US" dirty="0">
              <a:solidFill>
                <a:schemeClr val="bg1"/>
              </a:solidFill>
              <a:latin typeface="Lucida Sans Unicode"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5058" name="Content Placeholder 1"/>
          <p:cNvSpPr>
            <a:spLocks noGrp="1"/>
          </p:cNvSpPr>
          <p:nvPr>
            <p:ph idx="1"/>
          </p:nvPr>
        </p:nvSpPr>
        <p:spPr>
          <a:xfrm>
            <a:off x="457200" y="1219200"/>
            <a:ext cx="8229600" cy="4525963"/>
          </a:xfrm>
        </p:spPr>
        <p:txBody>
          <a:bodyPr/>
          <a:lstStyle/>
          <a:p>
            <a:pPr eaLnBrk="1"/>
            <a:r>
              <a:rPr lang="en-US" b="1" smtClean="0"/>
              <a:t>Hashing versus Encryption</a:t>
            </a:r>
          </a:p>
          <a:p>
            <a:pPr eaLnBrk="1" hangingPunct="1">
              <a:buFont typeface="Wingdings 3" pitchFamily="18" charset="2"/>
              <a:buNone/>
            </a:pPr>
            <a:endParaRPr lang="en-US" smtClean="0"/>
          </a:p>
        </p:txBody>
      </p:sp>
      <p:sp>
        <p:nvSpPr>
          <p:cNvPr id="5" name="Title 4"/>
          <p:cNvSpPr>
            <a:spLocks noGrp="1"/>
          </p:cNvSpPr>
          <p:nvPr>
            <p:ph type="title"/>
          </p:nvPr>
        </p:nvSpPr>
        <p:spPr/>
        <p:txBody>
          <a:bodyPr/>
          <a:lstStyle/>
          <a:p>
            <a:pPr eaLnBrk="1" fontAlgn="auto" hangingPunct="1">
              <a:spcAft>
                <a:spcPts val="0"/>
              </a:spcAft>
              <a:defRPr/>
            </a:pPr>
            <a:r>
              <a:rPr lang="en-US" sz="4400" dirty="0" smtClean="0"/>
              <a:t>3.5: </a:t>
            </a:r>
            <a:r>
              <a:rPr lang="en-US" dirty="0" smtClean="0"/>
              <a:t>Hashing</a:t>
            </a:r>
            <a:endParaRPr lang="en-US" dirty="0"/>
          </a:p>
        </p:txBody>
      </p:sp>
      <p:graphicFrame>
        <p:nvGraphicFramePr>
          <p:cNvPr id="6" name="Table 5"/>
          <p:cNvGraphicFramePr>
            <a:graphicFrameLocks noGrp="1"/>
          </p:cNvGraphicFramePr>
          <p:nvPr/>
        </p:nvGraphicFramePr>
        <p:xfrm>
          <a:off x="381000" y="1981200"/>
          <a:ext cx="8382000" cy="4038601"/>
        </p:xfrm>
        <a:graphic>
          <a:graphicData uri="http://schemas.openxmlformats.org/drawingml/2006/table">
            <a:tbl>
              <a:tblPr/>
              <a:tblGrid>
                <a:gridCol w="2362200"/>
                <a:gridCol w="2746375"/>
                <a:gridCol w="3273425"/>
              </a:tblGrid>
              <a:tr h="896938">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2400" b="1" i="0" u="none" strike="noStrike" cap="none" normalizeH="0" baseline="0" smtClean="0">
                          <a:ln>
                            <a:noFill/>
                          </a:ln>
                          <a:solidFill>
                            <a:srgbClr val="FFFFFF"/>
                          </a:solidFill>
                          <a:effectLst/>
                          <a:latin typeface="Arial" charset="0"/>
                          <a:cs typeface="Times New Roman" pitchFamily="18" charset="0"/>
                        </a:rPr>
                        <a:t>Characteristic</a:t>
                      </a:r>
                      <a:endParaRPr kumimoji="0" lang="en-US" sz="2400" b="0" i="0" u="none" strike="noStrike" cap="none" normalizeH="0" baseline="0" smtClean="0">
                        <a:ln>
                          <a:noFill/>
                        </a:ln>
                        <a:solidFill>
                          <a:schemeClr val="tx1"/>
                        </a:solidFill>
                        <a:effectLst/>
                        <a:latin typeface="Arial" charset="0"/>
                        <a:cs typeface="Times New Roman" pitchFamily="18" charset="0"/>
                      </a:endParaRPr>
                    </a:p>
                  </a:txBody>
                  <a:tcPr marL="152162" marR="152162" marT="0" marB="0" horzOverflow="overflow">
                    <a:lnL w="19050" cap="flat" cmpd="sng" algn="ctr">
                      <a:solidFill>
                        <a:srgbClr val="000000"/>
                      </a:solidFill>
                      <a:prstDash val="solid"/>
                      <a:round/>
                      <a:headEnd type="none" w="med" len="med"/>
                      <a:tailEnd type="none" w="med" len="med"/>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solidFill>
                      <a:srgbClr val="808080"/>
                    </a:solid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2400" b="1" i="0" u="none" strike="noStrike" cap="none" normalizeH="0" baseline="0" smtClean="0">
                          <a:ln>
                            <a:noFill/>
                          </a:ln>
                          <a:solidFill>
                            <a:srgbClr val="FFFFFF"/>
                          </a:solidFill>
                          <a:effectLst/>
                          <a:latin typeface="Arial" charset="0"/>
                          <a:cs typeface="Times New Roman" pitchFamily="18" charset="0"/>
                        </a:rPr>
                        <a:t>Encryption</a:t>
                      </a:r>
                      <a:endParaRPr kumimoji="0" lang="en-US" sz="2400" b="0" i="0" u="none" strike="noStrike" cap="none" normalizeH="0" baseline="0" smtClean="0">
                        <a:ln>
                          <a:noFill/>
                        </a:ln>
                        <a:solidFill>
                          <a:schemeClr val="tx1"/>
                        </a:solidFill>
                        <a:effectLst/>
                        <a:latin typeface="Arial" charset="0"/>
                        <a:cs typeface="Times New Roman" pitchFamily="18" charset="0"/>
                      </a:endParaRPr>
                    </a:p>
                  </a:txBody>
                  <a:tcPr marL="152162" marR="152162" marT="0" marB="0" horzOverflow="overflow">
                    <a:lnL>
                      <a:noFill/>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solidFill>
                      <a:srgbClr val="808080"/>
                    </a:solid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2400" b="1" i="0" u="none" strike="noStrike" cap="none" normalizeH="0" baseline="0" smtClean="0">
                          <a:ln>
                            <a:noFill/>
                          </a:ln>
                          <a:solidFill>
                            <a:srgbClr val="FFFFFF"/>
                          </a:solidFill>
                          <a:effectLst/>
                          <a:latin typeface="Arial" charset="0"/>
                          <a:cs typeface="Times New Roman" pitchFamily="18" charset="0"/>
                        </a:rPr>
                        <a:t>Hashing</a:t>
                      </a:r>
                      <a:endParaRPr kumimoji="0" lang="en-US" sz="2400" b="0" i="0" u="none" strike="noStrike" cap="none" normalizeH="0" baseline="0" smtClean="0">
                        <a:ln>
                          <a:noFill/>
                        </a:ln>
                        <a:solidFill>
                          <a:schemeClr val="tx1"/>
                        </a:solidFill>
                        <a:effectLst/>
                        <a:latin typeface="Arial" charset="0"/>
                        <a:cs typeface="Times New Roman" pitchFamily="18" charset="0"/>
                      </a:endParaRPr>
                    </a:p>
                  </a:txBody>
                  <a:tcPr marL="152162" marR="152162" marT="0" marB="0" horzOverflow="overflow">
                    <a:lnL>
                      <a:noFill/>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solidFill>
                      <a:srgbClr val="808080"/>
                    </a:solidFill>
                  </a:tcPr>
                </a:tc>
              </a:tr>
              <a:tr h="1346200">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2400" b="0" i="0" u="none" strike="noStrike" cap="none" normalizeH="0" baseline="0" smtClean="0">
                          <a:ln>
                            <a:noFill/>
                          </a:ln>
                          <a:solidFill>
                            <a:schemeClr val="tx1"/>
                          </a:solidFill>
                          <a:effectLst/>
                          <a:latin typeface="Arial" charset="0"/>
                          <a:cs typeface="Times New Roman" pitchFamily="18" charset="0"/>
                        </a:rPr>
                        <a:t>Result length</a:t>
                      </a:r>
                    </a:p>
                  </a:txBody>
                  <a:tcPr marL="152162" marR="152162" marT="0" marB="0" horzOverflow="overflow">
                    <a:lnL w="19050" cap="flat" cmpd="sng" algn="ctr">
                      <a:solidFill>
                        <a:srgbClr val="000000"/>
                      </a:solidFill>
                      <a:prstDash val="solid"/>
                      <a:round/>
                      <a:headEnd type="none" w="med" len="med"/>
                      <a:tailEnd type="none" w="med" len="med"/>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2400" b="0" i="0" u="none" strike="noStrike" cap="none" normalizeH="0" baseline="0" smtClean="0">
                          <a:ln>
                            <a:noFill/>
                          </a:ln>
                          <a:solidFill>
                            <a:schemeClr val="tx1"/>
                          </a:solidFill>
                          <a:effectLst/>
                          <a:latin typeface="Arial" charset="0"/>
                          <a:cs typeface="Times New Roman" pitchFamily="18" charset="0"/>
                        </a:rPr>
                        <a:t>About the same length as the plaintext</a:t>
                      </a:r>
                    </a:p>
                  </a:txBody>
                  <a:tcPr marL="152162" marR="152162" marT="0" marB="0" horzOverflow="overflow">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2400" b="0" i="0" u="none" strike="noStrike" cap="none" normalizeH="0" baseline="0" smtClean="0">
                          <a:ln>
                            <a:noFill/>
                          </a:ln>
                          <a:solidFill>
                            <a:schemeClr val="tx1"/>
                          </a:solidFill>
                          <a:effectLst/>
                          <a:latin typeface="Arial" charset="0"/>
                          <a:cs typeface="Times New Roman" pitchFamily="18" charset="0"/>
                        </a:rPr>
                        <a:t>Short fixed length regardless of message length</a:t>
                      </a:r>
                    </a:p>
                  </a:txBody>
                  <a:tcPr marL="152162" marR="152162" marT="0" marB="0" horzOverflow="overflow">
                    <a:lnL>
                      <a:noFill/>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1795463">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2400" b="0" i="0" u="none" strike="noStrike" cap="none" normalizeH="0" baseline="0" smtClean="0">
                          <a:ln>
                            <a:noFill/>
                          </a:ln>
                          <a:solidFill>
                            <a:schemeClr val="tx1"/>
                          </a:solidFill>
                          <a:effectLst/>
                          <a:latin typeface="Arial" charset="0"/>
                          <a:cs typeface="Times New Roman" pitchFamily="18" charset="0"/>
                        </a:rPr>
                        <a:t>Reversible?</a:t>
                      </a:r>
                    </a:p>
                  </a:txBody>
                  <a:tcPr marL="152162" marR="152162" marT="0" marB="0" horzOverflow="overflow">
                    <a:lnL w="1905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2400" b="0" i="0" u="none" strike="noStrike" cap="none" normalizeH="0" baseline="0" smtClean="0">
                          <a:ln>
                            <a:noFill/>
                          </a:ln>
                          <a:solidFill>
                            <a:schemeClr val="tx1"/>
                          </a:solidFill>
                          <a:effectLst/>
                          <a:latin typeface="Arial" charset="0"/>
                          <a:cs typeface="Times New Roman" pitchFamily="18" charset="0"/>
                        </a:rPr>
                        <a:t>Yes. Decryption</a:t>
                      </a:r>
                    </a:p>
                  </a:txBody>
                  <a:tcPr marL="152162" marR="152162" marT="0" marB="0" horzOverflow="overflow">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2400" b="0" i="0" u="none" strike="noStrike" cap="none" normalizeH="0" baseline="0" smtClean="0">
                          <a:ln>
                            <a:noFill/>
                          </a:ln>
                          <a:solidFill>
                            <a:schemeClr val="tx1"/>
                          </a:solidFill>
                          <a:effectLst/>
                          <a:latin typeface="Arial" charset="0"/>
                          <a:cs typeface="Times New Roman" pitchFamily="18" charset="0"/>
                        </a:rPr>
                        <a:t>No. There is no way to get from the short hash back to the long original message</a:t>
                      </a:r>
                    </a:p>
                  </a:txBody>
                  <a:tcPr marL="152162" marR="152162" marT="0" marB="0" horzOverflow="overflow">
                    <a:lnL>
                      <a:noFill/>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
        <p:nvSpPr>
          <p:cNvPr id="7" name="Slide Number Placeholder 3"/>
          <p:cNvSpPr>
            <a:spLocks noGrp="1"/>
          </p:cNvSpPr>
          <p:nvPr>
            <p:ph type="sldNum" sz="quarter" idx="11"/>
          </p:nvPr>
        </p:nvSpPr>
        <p:spPr bwMode="auto">
          <a:xfrm>
            <a:off x="152400" y="6248400"/>
            <a:ext cx="1066800" cy="381000"/>
          </a:xfrm>
          <a:ln>
            <a:miter lim="800000"/>
            <a:headEnd/>
            <a:tailEnd/>
          </a:ln>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dirty="0" smtClean="0">
                <a:solidFill>
                  <a:schemeClr val="bg1"/>
                </a:solidFill>
                <a:latin typeface="Lucida Sans Unicode" pitchFamily="34" charset="0"/>
              </a:rPr>
              <a:t>3-</a:t>
            </a:r>
            <a:fld id="{74EE50E7-F4B2-4775-93DE-F251AF126B51}" type="slidenum">
              <a:rPr lang="en-US" smtClean="0">
                <a:solidFill>
                  <a:schemeClr val="bg1"/>
                </a:solidFill>
                <a:latin typeface="Lucida Sans Unicode" pitchFamily="34" charset="0"/>
              </a:rPr>
              <a:pPr eaLnBrk="1" hangingPunct="1"/>
              <a:t>30</a:t>
            </a:fld>
            <a:endParaRPr lang="en-US" dirty="0">
              <a:solidFill>
                <a:schemeClr val="bg1"/>
              </a:solidFill>
              <a:latin typeface="Lucida Sans Unicode"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6082" name="Content Placeholder 1"/>
          <p:cNvSpPr>
            <a:spLocks noGrp="1"/>
          </p:cNvSpPr>
          <p:nvPr>
            <p:ph idx="1"/>
          </p:nvPr>
        </p:nvSpPr>
        <p:spPr/>
        <p:txBody>
          <a:bodyPr/>
          <a:lstStyle/>
          <a:p>
            <a:pPr eaLnBrk="1"/>
            <a:r>
              <a:rPr lang="en-US" b="1" dirty="0" smtClean="0"/>
              <a:t>Hashing Algorithms</a:t>
            </a:r>
          </a:p>
          <a:p>
            <a:pPr lvl="1" eaLnBrk="1">
              <a:spcBef>
                <a:spcPts val="1800"/>
              </a:spcBef>
            </a:pPr>
            <a:r>
              <a:rPr lang="en-US" dirty="0" smtClean="0"/>
              <a:t>MD5 (128-bit hashes)</a:t>
            </a:r>
          </a:p>
          <a:p>
            <a:pPr lvl="1" eaLnBrk="1">
              <a:spcBef>
                <a:spcPts val="1800"/>
              </a:spcBef>
            </a:pPr>
            <a:r>
              <a:rPr lang="en-US" dirty="0" smtClean="0"/>
              <a:t>SHA-1 (160-bit hashes)</a:t>
            </a:r>
          </a:p>
          <a:p>
            <a:pPr lvl="1" eaLnBrk="1">
              <a:spcBef>
                <a:spcPts val="1800"/>
              </a:spcBef>
            </a:pPr>
            <a:r>
              <a:rPr lang="en-US" dirty="0" smtClean="0"/>
              <a:t>SHA-224, SHA-256, SHA-384, and SHA-512 (name gives hash length in bits)</a:t>
            </a:r>
          </a:p>
          <a:p>
            <a:pPr lvl="1" eaLnBrk="1">
              <a:spcBef>
                <a:spcPts val="1800"/>
              </a:spcBef>
            </a:pPr>
            <a:r>
              <a:rPr lang="en-US" dirty="0" smtClean="0"/>
              <a:t>Note: MD5 and SHA-1 should not be used because they have been shown to be unsecure</a:t>
            </a:r>
          </a:p>
          <a:p>
            <a:pPr eaLnBrk="1" hangingPunct="1"/>
            <a:endParaRPr lang="en-US" dirty="0" smtClean="0"/>
          </a:p>
        </p:txBody>
      </p:sp>
      <p:sp>
        <p:nvSpPr>
          <p:cNvPr id="5" name="Title 4"/>
          <p:cNvSpPr>
            <a:spLocks noGrp="1"/>
          </p:cNvSpPr>
          <p:nvPr>
            <p:ph type="title"/>
          </p:nvPr>
        </p:nvSpPr>
        <p:spPr/>
        <p:txBody>
          <a:bodyPr/>
          <a:lstStyle/>
          <a:p>
            <a:pPr eaLnBrk="1" fontAlgn="auto" hangingPunct="1">
              <a:spcAft>
                <a:spcPts val="0"/>
              </a:spcAft>
              <a:defRPr/>
            </a:pPr>
            <a:r>
              <a:rPr lang="en-US" sz="4400" dirty="0" smtClean="0"/>
              <a:t>3.5: </a:t>
            </a:r>
            <a:r>
              <a:rPr lang="en-US" dirty="0" smtClean="0"/>
              <a:t>Hashing</a:t>
            </a:r>
            <a:endParaRPr lang="en-US" dirty="0"/>
          </a:p>
        </p:txBody>
      </p:sp>
      <p:sp>
        <p:nvSpPr>
          <p:cNvPr id="6" name="Slide Number Placeholder 3"/>
          <p:cNvSpPr>
            <a:spLocks noGrp="1"/>
          </p:cNvSpPr>
          <p:nvPr>
            <p:ph type="sldNum" sz="quarter" idx="11"/>
          </p:nvPr>
        </p:nvSpPr>
        <p:spPr bwMode="auto">
          <a:xfrm>
            <a:off x="152400" y="6248400"/>
            <a:ext cx="1066800" cy="381000"/>
          </a:xfrm>
          <a:ln>
            <a:miter lim="800000"/>
            <a:headEnd/>
            <a:tailEnd/>
          </a:ln>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dirty="0" smtClean="0">
                <a:solidFill>
                  <a:schemeClr val="bg1"/>
                </a:solidFill>
                <a:latin typeface="Lucida Sans Unicode" pitchFamily="34" charset="0"/>
              </a:rPr>
              <a:t>3-</a:t>
            </a:r>
            <a:fld id="{74EE50E7-F4B2-4775-93DE-F251AF126B51}" type="slidenum">
              <a:rPr lang="en-US" smtClean="0">
                <a:solidFill>
                  <a:schemeClr val="bg1"/>
                </a:solidFill>
                <a:latin typeface="Lucida Sans Unicode" pitchFamily="34" charset="0"/>
              </a:rPr>
              <a:pPr eaLnBrk="1" hangingPunct="1"/>
              <a:t>31</a:t>
            </a:fld>
            <a:endParaRPr lang="en-US" dirty="0">
              <a:solidFill>
                <a:schemeClr val="bg1"/>
              </a:solidFill>
              <a:latin typeface="Lucida Sans Unicode"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7106" name="Picture 8"/>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609600" y="1143000"/>
            <a:ext cx="7833343" cy="4876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 name="Title 4"/>
          <p:cNvSpPr>
            <a:spLocks noGrp="1"/>
          </p:cNvSpPr>
          <p:nvPr>
            <p:ph type="title"/>
          </p:nvPr>
        </p:nvSpPr>
        <p:spPr>
          <a:xfrm>
            <a:off x="457200" y="274638"/>
            <a:ext cx="8229600" cy="868362"/>
          </a:xfrm>
        </p:spPr>
        <p:txBody>
          <a:bodyPr>
            <a:noAutofit/>
          </a:bodyPr>
          <a:lstStyle/>
          <a:p>
            <a:pPr eaLnBrk="1" fontAlgn="auto" hangingPunct="1">
              <a:spcAft>
                <a:spcPts val="0"/>
              </a:spcAft>
              <a:defRPr/>
            </a:pPr>
            <a:r>
              <a:rPr lang="en-US" sz="2400" dirty="0" smtClean="0"/>
              <a:t>3.5: MS-CHAP Challenge-Response Authentication Protocol</a:t>
            </a:r>
            <a:endParaRPr lang="en-US" sz="2400" dirty="0"/>
          </a:p>
        </p:txBody>
      </p:sp>
      <p:sp>
        <p:nvSpPr>
          <p:cNvPr id="6" name="Slide Number Placeholder 3"/>
          <p:cNvSpPr>
            <a:spLocks noGrp="1"/>
          </p:cNvSpPr>
          <p:nvPr>
            <p:ph type="sldNum" sz="quarter" idx="11"/>
          </p:nvPr>
        </p:nvSpPr>
        <p:spPr bwMode="auto">
          <a:xfrm>
            <a:off x="152400" y="6248400"/>
            <a:ext cx="1066800" cy="381000"/>
          </a:xfrm>
          <a:ln>
            <a:miter lim="800000"/>
            <a:headEnd/>
            <a:tailEnd/>
          </a:ln>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dirty="0" smtClean="0">
                <a:solidFill>
                  <a:schemeClr val="bg1"/>
                </a:solidFill>
                <a:latin typeface="Lucida Sans Unicode" pitchFamily="34" charset="0"/>
              </a:rPr>
              <a:t>3-</a:t>
            </a:r>
            <a:fld id="{74EE50E7-F4B2-4775-93DE-F251AF126B51}" type="slidenum">
              <a:rPr lang="en-US" smtClean="0">
                <a:solidFill>
                  <a:schemeClr val="bg1"/>
                </a:solidFill>
                <a:latin typeface="Lucida Sans Unicode" pitchFamily="34" charset="0"/>
              </a:rPr>
              <a:pPr eaLnBrk="1" hangingPunct="1"/>
              <a:t>32</a:t>
            </a:fld>
            <a:endParaRPr lang="en-US" dirty="0">
              <a:solidFill>
                <a:schemeClr val="bg1"/>
              </a:solidFill>
              <a:latin typeface="Lucida Sans Unicode"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Autofit/>
          </a:bodyPr>
          <a:lstStyle/>
          <a:p>
            <a:pPr eaLnBrk="1" fontAlgn="auto" hangingPunct="1">
              <a:spcAft>
                <a:spcPts val="0"/>
              </a:spcAft>
              <a:defRPr/>
            </a:pPr>
            <a:r>
              <a:rPr lang="en-US" sz="2800" dirty="0" smtClean="0"/>
              <a:t>3.5: MS-CHAP Challenge-Response Authentication Protocol</a:t>
            </a:r>
            <a:endParaRPr lang="en-US" sz="2800" dirty="0"/>
          </a:p>
        </p:txBody>
      </p:sp>
      <p:pic>
        <p:nvPicPr>
          <p:cNvPr id="48133" name="Picture 9"/>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990600" y="2057400"/>
            <a:ext cx="6934200" cy="1905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 name="Slide Number Placeholder 3"/>
          <p:cNvSpPr>
            <a:spLocks noGrp="1"/>
          </p:cNvSpPr>
          <p:nvPr>
            <p:ph type="sldNum" sz="quarter" idx="11"/>
          </p:nvPr>
        </p:nvSpPr>
        <p:spPr bwMode="auto">
          <a:xfrm>
            <a:off x="152400" y="6248400"/>
            <a:ext cx="1066800" cy="381000"/>
          </a:xfrm>
          <a:ln>
            <a:miter lim="800000"/>
            <a:headEnd/>
            <a:tailEnd/>
          </a:ln>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dirty="0" smtClean="0">
                <a:solidFill>
                  <a:schemeClr val="bg1"/>
                </a:solidFill>
                <a:latin typeface="Lucida Sans Unicode" pitchFamily="34" charset="0"/>
              </a:rPr>
              <a:t>3-</a:t>
            </a:r>
            <a:fld id="{74EE50E7-F4B2-4775-93DE-F251AF126B51}" type="slidenum">
              <a:rPr lang="en-US" smtClean="0">
                <a:solidFill>
                  <a:schemeClr val="bg1"/>
                </a:solidFill>
                <a:latin typeface="Lucida Sans Unicode" pitchFamily="34" charset="0"/>
              </a:rPr>
              <a:pPr eaLnBrk="1" hangingPunct="1"/>
              <a:t>33</a:t>
            </a:fld>
            <a:endParaRPr lang="en-US" dirty="0">
              <a:solidFill>
                <a:schemeClr val="bg1"/>
              </a:solidFill>
              <a:latin typeface="Lucida Sans Unicode"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Autofit/>
          </a:bodyPr>
          <a:lstStyle/>
          <a:p>
            <a:pPr eaLnBrk="1" fontAlgn="auto" hangingPunct="1">
              <a:spcAft>
                <a:spcPts val="0"/>
              </a:spcAft>
              <a:defRPr/>
            </a:pPr>
            <a:r>
              <a:rPr lang="en-US" sz="2800" dirty="0" smtClean="0"/>
              <a:t>3.5: MS-CHAP Challenge-Response Authentication Protocol</a:t>
            </a:r>
            <a:endParaRPr lang="en-US" sz="2800" dirty="0"/>
          </a:p>
        </p:txBody>
      </p:sp>
      <p:pic>
        <p:nvPicPr>
          <p:cNvPr id="49157" name="Picture 6"/>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0" y="1536700"/>
            <a:ext cx="9144000" cy="4025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 name="Slide Number Placeholder 3"/>
          <p:cNvSpPr>
            <a:spLocks noGrp="1"/>
          </p:cNvSpPr>
          <p:nvPr>
            <p:ph type="sldNum" sz="quarter" idx="11"/>
          </p:nvPr>
        </p:nvSpPr>
        <p:spPr bwMode="auto">
          <a:xfrm>
            <a:off x="152400" y="6248400"/>
            <a:ext cx="1066800" cy="381000"/>
          </a:xfrm>
          <a:ln>
            <a:miter lim="800000"/>
            <a:headEnd/>
            <a:tailEnd/>
          </a:ln>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dirty="0" smtClean="0">
                <a:solidFill>
                  <a:schemeClr val="bg1"/>
                </a:solidFill>
                <a:latin typeface="Lucida Sans Unicode" pitchFamily="34" charset="0"/>
              </a:rPr>
              <a:t>3-</a:t>
            </a:r>
            <a:fld id="{74EE50E7-F4B2-4775-93DE-F251AF126B51}" type="slidenum">
              <a:rPr lang="en-US" smtClean="0">
                <a:solidFill>
                  <a:schemeClr val="bg1"/>
                </a:solidFill>
                <a:latin typeface="Lucida Sans Unicode" pitchFamily="34" charset="0"/>
              </a:rPr>
              <a:pPr eaLnBrk="1" hangingPunct="1"/>
              <a:t>34</a:t>
            </a:fld>
            <a:endParaRPr lang="en-US" dirty="0">
              <a:solidFill>
                <a:schemeClr val="bg1"/>
              </a:solidFill>
              <a:latin typeface="Lucida Sans Unicode"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792162"/>
          </a:xfrm>
        </p:spPr>
        <p:txBody>
          <a:bodyPr/>
          <a:lstStyle/>
          <a:p>
            <a:pPr eaLnBrk="1" hangingPunct="1">
              <a:defRPr/>
            </a:pPr>
            <a:r>
              <a:rPr lang="en-US" dirty="0" smtClean="0"/>
              <a:t>What’s Next?</a:t>
            </a:r>
            <a:endParaRPr lang="en-US" dirty="0"/>
          </a:p>
        </p:txBody>
      </p:sp>
      <p:sp>
        <p:nvSpPr>
          <p:cNvPr id="4" name="Subtitle 2"/>
          <p:cNvSpPr txBox="1">
            <a:spLocks/>
          </p:cNvSpPr>
          <p:nvPr/>
        </p:nvSpPr>
        <p:spPr>
          <a:xfrm>
            <a:off x="539750" y="10668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fontAlgn="auto">
              <a:spcAft>
                <a:spcPts val="0"/>
              </a:spcAft>
              <a:defRPr/>
            </a:pPr>
            <a:r>
              <a:rPr lang="en-US" sz="28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3.1  What is Cryptography</a:t>
            </a:r>
          </a:p>
        </p:txBody>
      </p:sp>
      <p:sp>
        <p:nvSpPr>
          <p:cNvPr id="6" name="Subtitle 2"/>
          <p:cNvSpPr txBox="1">
            <a:spLocks/>
          </p:cNvSpPr>
          <p:nvPr/>
        </p:nvSpPr>
        <p:spPr>
          <a:xfrm>
            <a:off x="539750" y="16002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8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3</a:t>
            </a:r>
            <a:r>
              <a:rPr lang="en-US" sz="28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.2  Symmetric Key Encryption Ciphers</a:t>
            </a:r>
          </a:p>
        </p:txBody>
      </p:sp>
      <p:sp>
        <p:nvSpPr>
          <p:cNvPr id="7" name="Subtitle 2"/>
          <p:cNvSpPr txBox="1">
            <a:spLocks/>
          </p:cNvSpPr>
          <p:nvPr/>
        </p:nvSpPr>
        <p:spPr>
          <a:xfrm>
            <a:off x="539750" y="21336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8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3</a:t>
            </a:r>
            <a:r>
              <a:rPr lang="en-US" sz="28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.3  Cryptographic System Standards</a:t>
            </a:r>
          </a:p>
        </p:txBody>
      </p:sp>
      <p:sp>
        <p:nvSpPr>
          <p:cNvPr id="8" name="Subtitle 2"/>
          <p:cNvSpPr txBox="1">
            <a:spLocks/>
          </p:cNvSpPr>
          <p:nvPr/>
        </p:nvSpPr>
        <p:spPr>
          <a:xfrm>
            <a:off x="539750" y="26670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8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3</a:t>
            </a:r>
            <a:r>
              <a:rPr lang="en-US" sz="28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.4  The Negotiation Stage</a:t>
            </a:r>
          </a:p>
        </p:txBody>
      </p:sp>
      <p:sp>
        <p:nvSpPr>
          <p:cNvPr id="9" name="Subtitle 2"/>
          <p:cNvSpPr txBox="1">
            <a:spLocks/>
          </p:cNvSpPr>
          <p:nvPr/>
        </p:nvSpPr>
        <p:spPr>
          <a:xfrm>
            <a:off x="539750" y="32004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8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3</a:t>
            </a:r>
            <a:r>
              <a:rPr lang="en-US" sz="28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.5  Initial Authentication Stage</a:t>
            </a:r>
          </a:p>
        </p:txBody>
      </p:sp>
      <p:sp>
        <p:nvSpPr>
          <p:cNvPr id="10" name="Subtitle 2"/>
          <p:cNvSpPr txBox="1">
            <a:spLocks/>
          </p:cNvSpPr>
          <p:nvPr/>
        </p:nvSpPr>
        <p:spPr>
          <a:xfrm>
            <a:off x="539750" y="3733800"/>
            <a:ext cx="8255000" cy="466725"/>
          </a:xfrm>
          <a:prstGeom prst="round2DiagRect">
            <a:avLst/>
          </a:prstGeom>
          <a:solidFill>
            <a:schemeClr val="accent2">
              <a:lumMod val="60000"/>
              <a:lumOff val="4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8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3.6  The Keying Stage</a:t>
            </a:r>
          </a:p>
        </p:txBody>
      </p:sp>
      <p:sp>
        <p:nvSpPr>
          <p:cNvPr id="11" name="Subtitle 2"/>
          <p:cNvSpPr txBox="1">
            <a:spLocks/>
          </p:cNvSpPr>
          <p:nvPr/>
        </p:nvSpPr>
        <p:spPr>
          <a:xfrm>
            <a:off x="539750" y="42672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8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3</a:t>
            </a:r>
            <a:r>
              <a:rPr lang="en-US" sz="28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.7  Message-by-Message Authentication</a:t>
            </a:r>
          </a:p>
        </p:txBody>
      </p:sp>
      <p:sp>
        <p:nvSpPr>
          <p:cNvPr id="14" name="Subtitle 2"/>
          <p:cNvSpPr txBox="1">
            <a:spLocks/>
          </p:cNvSpPr>
          <p:nvPr/>
        </p:nvSpPr>
        <p:spPr>
          <a:xfrm>
            <a:off x="533400" y="4791075"/>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8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3</a:t>
            </a:r>
            <a:r>
              <a:rPr lang="en-US" sz="28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.8  Quantum Security</a:t>
            </a:r>
          </a:p>
        </p:txBody>
      </p:sp>
      <p:sp>
        <p:nvSpPr>
          <p:cNvPr id="16" name="Subtitle 2"/>
          <p:cNvSpPr txBox="1">
            <a:spLocks/>
          </p:cNvSpPr>
          <p:nvPr/>
        </p:nvSpPr>
        <p:spPr>
          <a:xfrm>
            <a:off x="533400" y="5324475"/>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8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3</a:t>
            </a:r>
            <a:r>
              <a:rPr lang="en-US" sz="28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.9  Cryptographic Systems</a:t>
            </a:r>
          </a:p>
        </p:txBody>
      </p:sp>
      <p:sp>
        <p:nvSpPr>
          <p:cNvPr id="17" name="Subtitle 2"/>
          <p:cNvSpPr txBox="1">
            <a:spLocks/>
          </p:cNvSpPr>
          <p:nvPr/>
        </p:nvSpPr>
        <p:spPr>
          <a:xfrm>
            <a:off x="533400" y="5857875"/>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8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3</a:t>
            </a:r>
            <a:r>
              <a:rPr lang="en-US" sz="28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.10  SSL/TLS and </a:t>
            </a:r>
            <a:r>
              <a:rPr lang="en-US" sz="2800" b="1" dirty="0" err="1">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IPsec</a:t>
            </a:r>
            <a:endParaRPr lang="en-US" sz="28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endParaRPr>
          </a:p>
        </p:txBody>
      </p:sp>
      <p:sp>
        <p:nvSpPr>
          <p:cNvPr id="18" name="Slide Number Placeholder 3"/>
          <p:cNvSpPr>
            <a:spLocks noGrp="1"/>
          </p:cNvSpPr>
          <p:nvPr>
            <p:ph type="sldNum" sz="quarter" idx="11"/>
          </p:nvPr>
        </p:nvSpPr>
        <p:spPr bwMode="auto">
          <a:xfrm>
            <a:off x="25400" y="6324600"/>
            <a:ext cx="1066800" cy="381000"/>
          </a:xfrm>
          <a:ln>
            <a:miter lim="800000"/>
            <a:headEnd/>
            <a:tailEnd/>
          </a:ln>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dirty="0" smtClean="0">
                <a:solidFill>
                  <a:schemeClr val="bg1"/>
                </a:solidFill>
                <a:latin typeface="Lucida Sans Unicode" pitchFamily="34" charset="0"/>
              </a:rPr>
              <a:t>3-</a:t>
            </a:r>
            <a:fld id="{74EE50E7-F4B2-4775-93DE-F251AF126B51}" type="slidenum">
              <a:rPr lang="en-US" smtClean="0">
                <a:solidFill>
                  <a:schemeClr val="bg1"/>
                </a:solidFill>
                <a:latin typeface="Lucida Sans Unicode" pitchFamily="34" charset="0"/>
              </a:rPr>
              <a:pPr eaLnBrk="1" hangingPunct="1"/>
              <a:t>35</a:t>
            </a:fld>
            <a:endParaRPr lang="en-US" dirty="0">
              <a:solidFill>
                <a:schemeClr val="bg1"/>
              </a:solidFill>
              <a:latin typeface="Lucida Sans Unicode"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722376" y="762000"/>
            <a:ext cx="7772400" cy="1828800"/>
          </a:xfrm>
        </p:spPr>
        <p:txBody>
          <a:bodyPr/>
          <a:lstStyle/>
          <a:p>
            <a:pPr eaLnBrk="1" fontAlgn="auto" hangingPunct="1">
              <a:spcAft>
                <a:spcPts val="0"/>
              </a:spcAft>
              <a:defRPr/>
            </a:pPr>
            <a:r>
              <a:rPr lang="en-US" dirty="0" smtClean="0"/>
              <a:t>Stage 3: Keying</a:t>
            </a:r>
            <a:endParaRPr lang="en-US" dirty="0"/>
          </a:p>
        </p:txBody>
      </p:sp>
      <p:sp>
        <p:nvSpPr>
          <p:cNvPr id="51203" name="Text Placeholder 5"/>
          <p:cNvSpPr>
            <a:spLocks noGrp="1"/>
          </p:cNvSpPr>
          <p:nvPr>
            <p:ph type="body" idx="1"/>
          </p:nvPr>
        </p:nvSpPr>
        <p:spPr>
          <a:xfrm>
            <a:off x="3922713" y="2971800"/>
            <a:ext cx="4572000" cy="2630488"/>
          </a:xfrm>
        </p:spPr>
        <p:txBody>
          <a:bodyPr/>
          <a:lstStyle/>
          <a:p>
            <a:pPr eaLnBrk="1" hangingPunct="1"/>
            <a:r>
              <a:rPr lang="en-US" smtClean="0"/>
              <a:t>Selecting methods and parameters</a:t>
            </a:r>
          </a:p>
          <a:p>
            <a:pPr eaLnBrk="1" hangingPunct="1"/>
            <a:r>
              <a:rPr lang="en-US" smtClean="0"/>
              <a:t>Authentication</a:t>
            </a:r>
          </a:p>
          <a:p>
            <a:pPr eaLnBrk="1" hangingPunct="1"/>
            <a:r>
              <a:rPr lang="en-US" smtClean="0"/>
              <a:t>Keying (the secure exchange of secrets)</a:t>
            </a:r>
          </a:p>
          <a:p>
            <a:pPr eaLnBrk="1" hangingPunct="1"/>
            <a:r>
              <a:rPr lang="en-US" smtClean="0"/>
              <a:t>Ongoing communication</a:t>
            </a:r>
          </a:p>
          <a:p>
            <a:pPr eaLnBrk="1" hangingPunct="1"/>
            <a:endParaRPr lang="en-US" smtClean="0"/>
          </a:p>
        </p:txBody>
      </p:sp>
      <p:sp>
        <p:nvSpPr>
          <p:cNvPr id="6" name="Slide Number Placeholder 3"/>
          <p:cNvSpPr>
            <a:spLocks noGrp="1"/>
          </p:cNvSpPr>
          <p:nvPr>
            <p:ph type="sldNum" sz="quarter" idx="11"/>
          </p:nvPr>
        </p:nvSpPr>
        <p:spPr bwMode="auto">
          <a:xfrm>
            <a:off x="152400" y="6248400"/>
            <a:ext cx="1066800" cy="381000"/>
          </a:xfrm>
          <a:ln>
            <a:miter lim="800000"/>
            <a:headEnd/>
            <a:tailEnd/>
          </a:ln>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dirty="0" smtClean="0">
                <a:solidFill>
                  <a:schemeClr val="bg1"/>
                </a:solidFill>
                <a:latin typeface="Lucida Sans Unicode" pitchFamily="34" charset="0"/>
              </a:rPr>
              <a:t>3-</a:t>
            </a:r>
            <a:fld id="{74EE50E7-F4B2-4775-93DE-F251AF126B51}" type="slidenum">
              <a:rPr lang="en-US" smtClean="0">
                <a:solidFill>
                  <a:schemeClr val="bg1"/>
                </a:solidFill>
                <a:latin typeface="Lucida Sans Unicode" pitchFamily="34" charset="0"/>
              </a:rPr>
              <a:pPr eaLnBrk="1" hangingPunct="1"/>
              <a:t>36</a:t>
            </a:fld>
            <a:endParaRPr lang="en-US" dirty="0">
              <a:solidFill>
                <a:schemeClr val="bg1"/>
              </a:solidFill>
              <a:latin typeface="Lucida Sans Unicode"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Content Placeholder 1"/>
          <p:cNvSpPr>
            <a:spLocks noGrp="1"/>
          </p:cNvSpPr>
          <p:nvPr>
            <p:ph idx="1"/>
          </p:nvPr>
        </p:nvSpPr>
        <p:spPr>
          <a:xfrm>
            <a:off x="457200" y="1481138"/>
            <a:ext cx="8229600" cy="4767262"/>
          </a:xfrm>
        </p:spPr>
        <p:txBody>
          <a:bodyPr/>
          <a:lstStyle/>
          <a:p>
            <a:pPr eaLnBrk="1" hangingPunct="1"/>
            <a:r>
              <a:rPr lang="en-US" smtClean="0"/>
              <a:t>There are two types of ciphers used for confidentiality</a:t>
            </a:r>
          </a:p>
          <a:p>
            <a:pPr lvl="1" eaLnBrk="1" hangingPunct="1"/>
            <a:r>
              <a:rPr lang="en-US" smtClean="0"/>
              <a:t>In symmetric key encryption for confidentiality, the two sides use the same key</a:t>
            </a:r>
          </a:p>
          <a:p>
            <a:pPr lvl="2" eaLnBrk="1" hangingPunct="1"/>
            <a:r>
              <a:rPr lang="en-US" smtClean="0"/>
              <a:t>For each dialogue (session), a new symmetric key is generated: the symmetric session key</a:t>
            </a:r>
          </a:p>
          <a:p>
            <a:pPr lvl="1" eaLnBrk="1" hangingPunct="1">
              <a:spcBef>
                <a:spcPts val="1800"/>
              </a:spcBef>
            </a:pPr>
            <a:r>
              <a:rPr lang="en-US" smtClean="0"/>
              <a:t>In public key encryption, each party has a public key and a private key that are never changed</a:t>
            </a:r>
          </a:p>
          <a:p>
            <a:pPr lvl="2" eaLnBrk="1" hangingPunct="1"/>
            <a:r>
              <a:rPr lang="en-US" smtClean="0"/>
              <a:t>A person’s public key is available to anyone</a:t>
            </a:r>
          </a:p>
          <a:p>
            <a:pPr lvl="2" eaLnBrk="1" hangingPunct="1"/>
            <a:r>
              <a:rPr lang="en-US" smtClean="0"/>
              <a:t>A person keeps his or her private key secret</a:t>
            </a:r>
          </a:p>
        </p:txBody>
      </p:sp>
      <p:sp>
        <p:nvSpPr>
          <p:cNvPr id="5" name="Title 4"/>
          <p:cNvSpPr>
            <a:spLocks noGrp="1"/>
          </p:cNvSpPr>
          <p:nvPr>
            <p:ph type="title"/>
          </p:nvPr>
        </p:nvSpPr>
        <p:spPr/>
        <p:txBody>
          <a:bodyPr>
            <a:noAutofit/>
          </a:bodyPr>
          <a:lstStyle/>
          <a:p>
            <a:pPr eaLnBrk="1" fontAlgn="auto" hangingPunct="1">
              <a:spcAft>
                <a:spcPts val="0"/>
              </a:spcAft>
              <a:defRPr/>
            </a:pPr>
            <a:r>
              <a:rPr lang="en-US" sz="3200" dirty="0" smtClean="0"/>
              <a:t>3.6: Public Key Encryption for Confidentiality</a:t>
            </a:r>
            <a:endParaRPr lang="en-US" sz="3200" dirty="0"/>
          </a:p>
        </p:txBody>
      </p:sp>
      <p:sp>
        <p:nvSpPr>
          <p:cNvPr id="6" name="Slide Number Placeholder 3"/>
          <p:cNvSpPr>
            <a:spLocks noGrp="1"/>
          </p:cNvSpPr>
          <p:nvPr>
            <p:ph type="sldNum" sz="quarter" idx="11"/>
          </p:nvPr>
        </p:nvSpPr>
        <p:spPr bwMode="auto">
          <a:xfrm>
            <a:off x="152400" y="6248400"/>
            <a:ext cx="1066800" cy="381000"/>
          </a:xfrm>
          <a:ln>
            <a:miter lim="800000"/>
            <a:headEnd/>
            <a:tailEnd/>
          </a:ln>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dirty="0" smtClean="0">
                <a:solidFill>
                  <a:schemeClr val="bg1"/>
                </a:solidFill>
                <a:latin typeface="Lucida Sans Unicode" pitchFamily="34" charset="0"/>
              </a:rPr>
              <a:t>3-</a:t>
            </a:r>
            <a:fld id="{74EE50E7-F4B2-4775-93DE-F251AF126B51}" type="slidenum">
              <a:rPr lang="en-US" smtClean="0">
                <a:solidFill>
                  <a:schemeClr val="bg1"/>
                </a:solidFill>
                <a:latin typeface="Lucida Sans Unicode" pitchFamily="34" charset="0"/>
              </a:rPr>
              <a:pPr eaLnBrk="1" hangingPunct="1"/>
              <a:t>37</a:t>
            </a:fld>
            <a:endParaRPr lang="en-US" dirty="0">
              <a:solidFill>
                <a:schemeClr val="bg1"/>
              </a:solidFill>
              <a:latin typeface="Lucida Sans Unicode"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57200" y="274638"/>
            <a:ext cx="8229600" cy="944562"/>
          </a:xfrm>
        </p:spPr>
        <p:txBody>
          <a:bodyPr>
            <a:noAutofit/>
          </a:bodyPr>
          <a:lstStyle/>
          <a:p>
            <a:pPr eaLnBrk="1" fontAlgn="auto" hangingPunct="1">
              <a:spcAft>
                <a:spcPts val="0"/>
              </a:spcAft>
              <a:defRPr/>
            </a:pPr>
            <a:r>
              <a:rPr lang="en-US" sz="2800" dirty="0" smtClean="0"/>
              <a:t>3.6: Public Key Encryption for Confidentiality</a:t>
            </a:r>
            <a:endParaRPr lang="en-US" sz="2800" dirty="0"/>
          </a:p>
        </p:txBody>
      </p:sp>
      <p:pic>
        <p:nvPicPr>
          <p:cNvPr id="53253" name="Picture 6"/>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304800" y="1295400"/>
            <a:ext cx="8571941" cy="45672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 name="Slide Number Placeholder 3"/>
          <p:cNvSpPr>
            <a:spLocks noGrp="1"/>
          </p:cNvSpPr>
          <p:nvPr>
            <p:ph type="sldNum" sz="quarter" idx="11"/>
          </p:nvPr>
        </p:nvSpPr>
        <p:spPr bwMode="auto">
          <a:xfrm>
            <a:off x="152400" y="6248400"/>
            <a:ext cx="1066800" cy="381000"/>
          </a:xfrm>
          <a:ln>
            <a:miter lim="800000"/>
            <a:headEnd/>
            <a:tailEnd/>
          </a:ln>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dirty="0" smtClean="0">
                <a:solidFill>
                  <a:schemeClr val="bg1"/>
                </a:solidFill>
                <a:latin typeface="Lucida Sans Unicode" pitchFamily="34" charset="0"/>
              </a:rPr>
              <a:t>3-</a:t>
            </a:r>
            <a:fld id="{74EE50E7-F4B2-4775-93DE-F251AF126B51}" type="slidenum">
              <a:rPr lang="en-US" smtClean="0">
                <a:solidFill>
                  <a:schemeClr val="bg1"/>
                </a:solidFill>
                <a:latin typeface="Lucida Sans Unicode" pitchFamily="34" charset="0"/>
              </a:rPr>
              <a:pPr eaLnBrk="1" hangingPunct="1"/>
              <a:t>38</a:t>
            </a:fld>
            <a:endParaRPr lang="en-US" dirty="0">
              <a:solidFill>
                <a:schemeClr val="bg1"/>
              </a:solidFill>
              <a:latin typeface="Lucida Sans Unicode"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410" name="Content Placeholder 1"/>
          <p:cNvSpPr>
            <a:spLocks noGrp="1"/>
          </p:cNvSpPr>
          <p:nvPr>
            <p:ph idx="1"/>
          </p:nvPr>
        </p:nvSpPr>
        <p:spPr>
          <a:xfrm>
            <a:off x="457200" y="1371600"/>
            <a:ext cx="8229600" cy="4525963"/>
          </a:xfrm>
        </p:spPr>
        <p:txBody>
          <a:bodyPr/>
          <a:lstStyle/>
          <a:p>
            <a:pPr eaLnBrk="1" hangingPunct="1"/>
            <a:r>
              <a:rPr lang="en-US" dirty="0" smtClean="0"/>
              <a:t>Chapter 1 introduced the threat environment</a:t>
            </a:r>
          </a:p>
          <a:p>
            <a:pPr eaLnBrk="1" hangingPunct="1"/>
            <a:r>
              <a:rPr lang="en-US" dirty="0" smtClean="0"/>
              <a:t>Chapter 2 introduced the plan-protect-respond cycle and covered the planning phase</a:t>
            </a:r>
          </a:p>
          <a:p>
            <a:pPr eaLnBrk="1" hangingPunct="1"/>
            <a:r>
              <a:rPr lang="en-US" dirty="0" smtClean="0"/>
              <a:t>Chapters 3 through 9 will cover the protection phase</a:t>
            </a:r>
          </a:p>
          <a:p>
            <a:pPr eaLnBrk="1" hangingPunct="1"/>
            <a:r>
              <a:rPr lang="en-US" dirty="0" smtClean="0"/>
              <a:t>Chapter 3 introduces cryptography, which is important and is used in many other protections</a:t>
            </a:r>
          </a:p>
          <a:p>
            <a:pPr eaLnBrk="1" hangingPunct="1"/>
            <a:endParaRPr lang="en-US" dirty="0" smtClean="0"/>
          </a:p>
        </p:txBody>
      </p:sp>
      <p:sp>
        <p:nvSpPr>
          <p:cNvPr id="5" name="Title 4"/>
          <p:cNvSpPr>
            <a:spLocks noGrp="1"/>
          </p:cNvSpPr>
          <p:nvPr>
            <p:ph type="title"/>
          </p:nvPr>
        </p:nvSpPr>
        <p:spPr/>
        <p:txBody>
          <a:bodyPr/>
          <a:lstStyle/>
          <a:p>
            <a:pPr eaLnBrk="1" fontAlgn="auto" hangingPunct="1">
              <a:spcAft>
                <a:spcPts val="0"/>
              </a:spcAft>
              <a:defRPr/>
            </a:pPr>
            <a:r>
              <a:rPr lang="en-US" dirty="0" smtClean="0"/>
              <a:t>Orientation</a:t>
            </a:r>
            <a:endParaRPr lang="en-US" dirty="0"/>
          </a:p>
        </p:txBody>
      </p:sp>
      <p:sp>
        <p:nvSpPr>
          <p:cNvPr id="6" name="Slide Number Placeholder 3"/>
          <p:cNvSpPr>
            <a:spLocks noGrp="1"/>
          </p:cNvSpPr>
          <p:nvPr>
            <p:ph type="sldNum" sz="quarter" idx="11"/>
          </p:nvPr>
        </p:nvSpPr>
        <p:spPr bwMode="auto">
          <a:xfrm>
            <a:off x="152400" y="6248400"/>
            <a:ext cx="1066800" cy="381000"/>
          </a:xfrm>
          <a:ln>
            <a:miter lim="800000"/>
            <a:headEnd/>
            <a:tailEnd/>
          </a:ln>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dirty="0" smtClean="0">
                <a:solidFill>
                  <a:schemeClr val="bg1"/>
                </a:solidFill>
                <a:latin typeface="Lucida Sans Unicode" pitchFamily="34" charset="0"/>
              </a:rPr>
              <a:t>3-</a:t>
            </a:r>
            <a:fld id="{74EE50E7-F4B2-4775-93DE-F251AF126B51}" type="slidenum">
              <a:rPr lang="en-US" smtClean="0">
                <a:solidFill>
                  <a:schemeClr val="bg1"/>
                </a:solidFill>
                <a:latin typeface="Lucida Sans Unicode" pitchFamily="34" charset="0"/>
              </a:rPr>
              <a:pPr eaLnBrk="1" hangingPunct="1"/>
              <a:t>3</a:t>
            </a:fld>
            <a:endParaRPr lang="en-US" dirty="0">
              <a:solidFill>
                <a:schemeClr val="bg1"/>
              </a:solidFill>
              <a:latin typeface="Lucida Sans Unicode"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57200" y="274638"/>
            <a:ext cx="8229600" cy="639762"/>
          </a:xfrm>
        </p:spPr>
        <p:txBody>
          <a:bodyPr>
            <a:noAutofit/>
          </a:bodyPr>
          <a:lstStyle/>
          <a:p>
            <a:pPr eaLnBrk="1" fontAlgn="auto" hangingPunct="1">
              <a:spcAft>
                <a:spcPts val="0"/>
              </a:spcAft>
              <a:defRPr/>
            </a:pPr>
            <a:r>
              <a:rPr lang="en-US" sz="2400" dirty="0" smtClean="0"/>
              <a:t>3.6: Public Key Keying for Symmetric Session Keys</a:t>
            </a:r>
            <a:endParaRPr lang="en-US" sz="2400" dirty="0"/>
          </a:p>
        </p:txBody>
      </p:sp>
      <p:pic>
        <p:nvPicPr>
          <p:cNvPr id="54277" name="Picture 6"/>
          <p:cNvPicPr>
            <a:picLocks noChangeAspect="1" noChangeArrowheads="1"/>
          </p:cNvPicPr>
          <p:nvPr/>
        </p:nvPicPr>
        <p:blipFill>
          <a:blip r:embed="rId2" cstate="screen">
            <a:extLst>
              <a:ext uri="{28A0092B-C50C-407E-A947-70E740481C1C}">
                <a14:useLocalDpi xmlns:a14="http://schemas.microsoft.com/office/drawing/2010/main"/>
              </a:ext>
            </a:extLst>
          </a:blip>
          <a:srcRect l="11333" t="16058" r="10367" b="8029"/>
          <a:stretch>
            <a:fillRect/>
          </a:stretch>
        </p:blipFill>
        <p:spPr bwMode="auto">
          <a:xfrm>
            <a:off x="838200" y="990600"/>
            <a:ext cx="7315200" cy="50054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 name="Slide Number Placeholder 3"/>
          <p:cNvSpPr>
            <a:spLocks noGrp="1"/>
          </p:cNvSpPr>
          <p:nvPr>
            <p:ph type="sldNum" sz="quarter" idx="11"/>
          </p:nvPr>
        </p:nvSpPr>
        <p:spPr bwMode="auto">
          <a:xfrm>
            <a:off x="152400" y="6248400"/>
            <a:ext cx="1066800" cy="381000"/>
          </a:xfrm>
          <a:ln>
            <a:miter lim="800000"/>
            <a:headEnd/>
            <a:tailEnd/>
          </a:ln>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dirty="0" smtClean="0">
                <a:solidFill>
                  <a:schemeClr val="bg1"/>
                </a:solidFill>
                <a:latin typeface="Lucida Sans Unicode" pitchFamily="34" charset="0"/>
              </a:rPr>
              <a:t>3-</a:t>
            </a:r>
            <a:fld id="{74EE50E7-F4B2-4775-93DE-F251AF126B51}" type="slidenum">
              <a:rPr lang="en-US" smtClean="0">
                <a:solidFill>
                  <a:schemeClr val="bg1"/>
                </a:solidFill>
                <a:latin typeface="Lucida Sans Unicode" pitchFamily="34" charset="0"/>
              </a:rPr>
              <a:pPr eaLnBrk="1" hangingPunct="1"/>
              <a:t>39</a:t>
            </a:fld>
            <a:endParaRPr lang="en-US" dirty="0">
              <a:solidFill>
                <a:schemeClr val="bg1"/>
              </a:solidFill>
              <a:latin typeface="Lucida Sans Unicode"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Content Placeholder 1"/>
          <p:cNvSpPr>
            <a:spLocks noGrp="1"/>
          </p:cNvSpPr>
          <p:nvPr>
            <p:ph idx="1"/>
          </p:nvPr>
        </p:nvSpPr>
        <p:spPr>
          <a:xfrm>
            <a:off x="457200" y="1676400"/>
            <a:ext cx="8229600" cy="4495800"/>
          </a:xfrm>
        </p:spPr>
        <p:txBody>
          <a:bodyPr/>
          <a:lstStyle/>
          <a:p>
            <a:pPr eaLnBrk="1" hangingPunct="1"/>
            <a:r>
              <a:rPr lang="en-US" smtClean="0"/>
              <a:t>The two parties exchange parameters p and g</a:t>
            </a:r>
          </a:p>
          <a:p>
            <a:pPr eaLnBrk="1" hangingPunct="1"/>
            <a:r>
              <a:rPr lang="en-US" smtClean="0"/>
              <a:t>Each uses a number that is never shared explicitly to compute a second number</a:t>
            </a:r>
          </a:p>
          <a:p>
            <a:pPr lvl="1" eaLnBrk="1" hangingPunct="1"/>
            <a:r>
              <a:rPr lang="en-US" smtClean="0"/>
              <a:t>Each sends the other their second number</a:t>
            </a:r>
          </a:p>
          <a:p>
            <a:pPr eaLnBrk="1" hangingPunct="1"/>
            <a:r>
              <a:rPr lang="en-US" smtClean="0"/>
              <a:t>Each does another computation on the second computed number</a:t>
            </a:r>
          </a:p>
          <a:p>
            <a:pPr eaLnBrk="1" hangingPunct="1"/>
            <a:r>
              <a:rPr lang="en-US" smtClean="0"/>
              <a:t>Both get the third number, which is the key</a:t>
            </a:r>
          </a:p>
          <a:p>
            <a:pPr eaLnBrk="1" hangingPunct="1"/>
            <a:r>
              <a:rPr lang="en-US" smtClean="0"/>
              <a:t>All of this communication is sent in the clear</a:t>
            </a:r>
          </a:p>
          <a:p>
            <a:pPr eaLnBrk="1" hangingPunct="1"/>
            <a:endParaRPr lang="en-US" smtClean="0"/>
          </a:p>
        </p:txBody>
      </p:sp>
      <p:sp>
        <p:nvSpPr>
          <p:cNvPr id="5" name="Title 4"/>
          <p:cNvSpPr>
            <a:spLocks noGrp="1"/>
          </p:cNvSpPr>
          <p:nvPr>
            <p:ph type="title"/>
          </p:nvPr>
        </p:nvSpPr>
        <p:spPr/>
        <p:txBody>
          <a:bodyPr>
            <a:normAutofit fontScale="90000"/>
          </a:bodyPr>
          <a:lstStyle/>
          <a:p>
            <a:pPr eaLnBrk="1" fontAlgn="auto" hangingPunct="1">
              <a:spcAft>
                <a:spcPts val="0"/>
              </a:spcAft>
              <a:defRPr/>
            </a:pPr>
            <a:r>
              <a:rPr lang="en-US" sz="4400" dirty="0" smtClean="0"/>
              <a:t>3.6: Keying Using Diffie-Hellman Key Agreement</a:t>
            </a:r>
            <a:endParaRPr lang="en-US" dirty="0"/>
          </a:p>
        </p:txBody>
      </p:sp>
      <p:sp>
        <p:nvSpPr>
          <p:cNvPr id="6" name="Slide Number Placeholder 3"/>
          <p:cNvSpPr>
            <a:spLocks noGrp="1"/>
          </p:cNvSpPr>
          <p:nvPr>
            <p:ph type="sldNum" sz="quarter" idx="11"/>
          </p:nvPr>
        </p:nvSpPr>
        <p:spPr bwMode="auto">
          <a:xfrm>
            <a:off x="152400" y="6248400"/>
            <a:ext cx="1066800" cy="381000"/>
          </a:xfrm>
          <a:ln>
            <a:miter lim="800000"/>
            <a:headEnd/>
            <a:tailEnd/>
          </a:ln>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dirty="0" smtClean="0">
                <a:solidFill>
                  <a:schemeClr val="bg1"/>
                </a:solidFill>
                <a:latin typeface="Lucida Sans Unicode" pitchFamily="34" charset="0"/>
              </a:rPr>
              <a:t>3-</a:t>
            </a:r>
            <a:fld id="{74EE50E7-F4B2-4775-93DE-F251AF126B51}" type="slidenum">
              <a:rPr lang="en-US" smtClean="0">
                <a:solidFill>
                  <a:schemeClr val="bg1"/>
                </a:solidFill>
                <a:latin typeface="Lucida Sans Unicode" pitchFamily="34" charset="0"/>
              </a:rPr>
              <a:pPr eaLnBrk="1" hangingPunct="1"/>
              <a:t>40</a:t>
            </a:fld>
            <a:endParaRPr lang="en-US" dirty="0">
              <a:solidFill>
                <a:schemeClr val="bg1"/>
              </a:solidFill>
              <a:latin typeface="Lucida Sans Unicode"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57200" y="152400"/>
            <a:ext cx="8229600" cy="792162"/>
          </a:xfrm>
        </p:spPr>
        <p:txBody>
          <a:bodyPr>
            <a:noAutofit/>
          </a:bodyPr>
          <a:lstStyle/>
          <a:p>
            <a:pPr eaLnBrk="1" fontAlgn="auto" hangingPunct="1">
              <a:spcAft>
                <a:spcPts val="0"/>
              </a:spcAft>
              <a:defRPr/>
            </a:pPr>
            <a:r>
              <a:rPr lang="en-US" sz="2400" dirty="0" smtClean="0"/>
              <a:t>3.6: Keying Using </a:t>
            </a:r>
            <a:r>
              <a:rPr lang="en-US" sz="2400" dirty="0" err="1" smtClean="0"/>
              <a:t>Diffie</a:t>
            </a:r>
            <a:r>
              <a:rPr lang="en-US" sz="2400" dirty="0" smtClean="0"/>
              <a:t>-Hellman Key Agreement</a:t>
            </a:r>
            <a:endParaRPr lang="en-US" sz="2400" dirty="0"/>
          </a:p>
        </p:txBody>
      </p:sp>
      <p:sp>
        <p:nvSpPr>
          <p:cNvPr id="6" name="Rounded Rectangle 5"/>
          <p:cNvSpPr/>
          <p:nvPr/>
        </p:nvSpPr>
        <p:spPr>
          <a:xfrm>
            <a:off x="381000" y="1295400"/>
            <a:ext cx="1524000" cy="914400"/>
          </a:xfrm>
          <a:prstGeom prst="roundRect">
            <a:avLst/>
          </a:prstGeom>
        </p:spPr>
        <p:style>
          <a:lnRef idx="1">
            <a:schemeClr val="accent1"/>
          </a:lnRef>
          <a:fillRef idx="2">
            <a:schemeClr val="accent1"/>
          </a:fillRef>
          <a:effectRef idx="1">
            <a:schemeClr val="accent1"/>
          </a:effectRef>
          <a:fontRef idx="minor">
            <a:schemeClr val="dk1"/>
          </a:fontRef>
        </p:style>
        <p:txBody>
          <a:bodyPr anchor="ctr"/>
          <a:lstStyle/>
          <a:p>
            <a:pPr algn="ctr" fontAlgn="auto">
              <a:spcBef>
                <a:spcPts val="0"/>
              </a:spcBef>
              <a:spcAft>
                <a:spcPts val="0"/>
              </a:spcAft>
              <a:defRPr/>
            </a:pPr>
            <a:r>
              <a:rPr lang="en-US" dirty="0"/>
              <a:t>The gory details</a:t>
            </a:r>
          </a:p>
        </p:txBody>
      </p:sp>
      <p:pic>
        <p:nvPicPr>
          <p:cNvPr id="56326" name="Picture 7"/>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2172559" y="947862"/>
            <a:ext cx="6209441" cy="53005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 name="Slide Number Placeholder 3"/>
          <p:cNvSpPr>
            <a:spLocks noGrp="1"/>
          </p:cNvSpPr>
          <p:nvPr>
            <p:ph type="sldNum" sz="quarter" idx="11"/>
          </p:nvPr>
        </p:nvSpPr>
        <p:spPr bwMode="auto">
          <a:xfrm>
            <a:off x="152400" y="6248400"/>
            <a:ext cx="1066800" cy="381000"/>
          </a:xfrm>
          <a:ln>
            <a:miter lim="800000"/>
            <a:headEnd/>
            <a:tailEnd/>
          </a:ln>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dirty="0" smtClean="0">
                <a:solidFill>
                  <a:schemeClr val="bg1"/>
                </a:solidFill>
                <a:latin typeface="Lucida Sans Unicode" pitchFamily="34" charset="0"/>
              </a:rPr>
              <a:t>3-</a:t>
            </a:r>
            <a:fld id="{74EE50E7-F4B2-4775-93DE-F251AF126B51}" type="slidenum">
              <a:rPr lang="en-US" smtClean="0">
                <a:solidFill>
                  <a:schemeClr val="bg1"/>
                </a:solidFill>
                <a:latin typeface="Lucida Sans Unicode" pitchFamily="34" charset="0"/>
              </a:rPr>
              <a:pPr eaLnBrk="1" hangingPunct="1"/>
              <a:t>41</a:t>
            </a:fld>
            <a:endParaRPr lang="en-US" dirty="0">
              <a:solidFill>
                <a:schemeClr val="bg1"/>
              </a:solidFill>
              <a:latin typeface="Lucida Sans Unicode"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792162"/>
          </a:xfrm>
        </p:spPr>
        <p:txBody>
          <a:bodyPr/>
          <a:lstStyle/>
          <a:p>
            <a:pPr eaLnBrk="1" hangingPunct="1">
              <a:defRPr/>
            </a:pPr>
            <a:r>
              <a:rPr lang="en-US" dirty="0" smtClean="0"/>
              <a:t>What’s Next?</a:t>
            </a:r>
            <a:endParaRPr lang="en-US" dirty="0"/>
          </a:p>
        </p:txBody>
      </p:sp>
      <p:sp>
        <p:nvSpPr>
          <p:cNvPr id="4" name="Subtitle 2"/>
          <p:cNvSpPr txBox="1">
            <a:spLocks/>
          </p:cNvSpPr>
          <p:nvPr/>
        </p:nvSpPr>
        <p:spPr>
          <a:xfrm>
            <a:off x="539750" y="10668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fontAlgn="auto">
              <a:spcAft>
                <a:spcPts val="0"/>
              </a:spcAft>
              <a:defRPr/>
            </a:pPr>
            <a:r>
              <a:rPr lang="en-US" sz="28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3.1  What is Cryptography</a:t>
            </a:r>
          </a:p>
        </p:txBody>
      </p:sp>
      <p:sp>
        <p:nvSpPr>
          <p:cNvPr id="6" name="Subtitle 2"/>
          <p:cNvSpPr txBox="1">
            <a:spLocks/>
          </p:cNvSpPr>
          <p:nvPr/>
        </p:nvSpPr>
        <p:spPr>
          <a:xfrm>
            <a:off x="539750" y="16002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8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3</a:t>
            </a:r>
            <a:r>
              <a:rPr lang="en-US" sz="28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.2  Symmetric Key Encryption Ciphers</a:t>
            </a:r>
          </a:p>
        </p:txBody>
      </p:sp>
      <p:sp>
        <p:nvSpPr>
          <p:cNvPr id="7" name="Subtitle 2"/>
          <p:cNvSpPr txBox="1">
            <a:spLocks/>
          </p:cNvSpPr>
          <p:nvPr/>
        </p:nvSpPr>
        <p:spPr>
          <a:xfrm>
            <a:off x="539750" y="21336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8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3</a:t>
            </a:r>
            <a:r>
              <a:rPr lang="en-US" sz="28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.3  Cryptographic System Standards</a:t>
            </a:r>
          </a:p>
        </p:txBody>
      </p:sp>
      <p:sp>
        <p:nvSpPr>
          <p:cNvPr id="8" name="Subtitle 2"/>
          <p:cNvSpPr txBox="1">
            <a:spLocks/>
          </p:cNvSpPr>
          <p:nvPr/>
        </p:nvSpPr>
        <p:spPr>
          <a:xfrm>
            <a:off x="539750" y="26670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8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3</a:t>
            </a:r>
            <a:r>
              <a:rPr lang="en-US" sz="28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.4  The Negotiation Stage</a:t>
            </a:r>
          </a:p>
        </p:txBody>
      </p:sp>
      <p:sp>
        <p:nvSpPr>
          <p:cNvPr id="9" name="Subtitle 2"/>
          <p:cNvSpPr txBox="1">
            <a:spLocks/>
          </p:cNvSpPr>
          <p:nvPr/>
        </p:nvSpPr>
        <p:spPr>
          <a:xfrm>
            <a:off x="539750" y="32004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8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3</a:t>
            </a:r>
            <a:r>
              <a:rPr lang="en-US" sz="28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.5  Initial Authentication Stage</a:t>
            </a:r>
          </a:p>
        </p:txBody>
      </p:sp>
      <p:sp>
        <p:nvSpPr>
          <p:cNvPr id="10" name="Subtitle 2"/>
          <p:cNvSpPr txBox="1">
            <a:spLocks/>
          </p:cNvSpPr>
          <p:nvPr/>
        </p:nvSpPr>
        <p:spPr>
          <a:xfrm>
            <a:off x="539750" y="37338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8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3</a:t>
            </a:r>
            <a:r>
              <a:rPr lang="en-US" sz="28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.6  The Keying Stage</a:t>
            </a:r>
          </a:p>
        </p:txBody>
      </p:sp>
      <p:sp>
        <p:nvSpPr>
          <p:cNvPr id="11" name="Subtitle 2"/>
          <p:cNvSpPr txBox="1">
            <a:spLocks/>
          </p:cNvSpPr>
          <p:nvPr/>
        </p:nvSpPr>
        <p:spPr>
          <a:xfrm>
            <a:off x="539750" y="4267200"/>
            <a:ext cx="8255000" cy="466725"/>
          </a:xfrm>
          <a:prstGeom prst="round2DiagRect">
            <a:avLst/>
          </a:prstGeom>
          <a:solidFill>
            <a:schemeClr val="accent2">
              <a:lumMod val="60000"/>
              <a:lumOff val="4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8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3.7  Message-by-Message Authentication</a:t>
            </a:r>
          </a:p>
        </p:txBody>
      </p:sp>
      <p:sp>
        <p:nvSpPr>
          <p:cNvPr id="14" name="Subtitle 2"/>
          <p:cNvSpPr txBox="1">
            <a:spLocks/>
          </p:cNvSpPr>
          <p:nvPr/>
        </p:nvSpPr>
        <p:spPr>
          <a:xfrm>
            <a:off x="533400" y="4791075"/>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8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3</a:t>
            </a:r>
            <a:r>
              <a:rPr lang="en-US" sz="28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.8  Quantum Security</a:t>
            </a:r>
          </a:p>
        </p:txBody>
      </p:sp>
      <p:sp>
        <p:nvSpPr>
          <p:cNvPr id="16" name="Subtitle 2"/>
          <p:cNvSpPr txBox="1">
            <a:spLocks/>
          </p:cNvSpPr>
          <p:nvPr/>
        </p:nvSpPr>
        <p:spPr>
          <a:xfrm>
            <a:off x="533400" y="5324475"/>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8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3</a:t>
            </a:r>
            <a:r>
              <a:rPr lang="en-US" sz="28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.9  Cryptographic Systems</a:t>
            </a:r>
          </a:p>
        </p:txBody>
      </p:sp>
      <p:sp>
        <p:nvSpPr>
          <p:cNvPr id="17" name="Subtitle 2"/>
          <p:cNvSpPr txBox="1">
            <a:spLocks/>
          </p:cNvSpPr>
          <p:nvPr/>
        </p:nvSpPr>
        <p:spPr>
          <a:xfrm>
            <a:off x="533400" y="5857875"/>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8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3</a:t>
            </a:r>
            <a:r>
              <a:rPr lang="en-US" sz="28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.10  SSL/TLS and </a:t>
            </a:r>
            <a:r>
              <a:rPr lang="en-US" sz="2800" b="1" dirty="0" err="1">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IPsec</a:t>
            </a:r>
            <a:endParaRPr lang="en-US" sz="28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endParaRPr>
          </a:p>
        </p:txBody>
      </p:sp>
      <p:sp>
        <p:nvSpPr>
          <p:cNvPr id="18" name="Slide Number Placeholder 3"/>
          <p:cNvSpPr>
            <a:spLocks noGrp="1"/>
          </p:cNvSpPr>
          <p:nvPr>
            <p:ph type="sldNum" sz="quarter" idx="11"/>
          </p:nvPr>
        </p:nvSpPr>
        <p:spPr bwMode="auto">
          <a:xfrm>
            <a:off x="16933" y="6324600"/>
            <a:ext cx="1066800" cy="381000"/>
          </a:xfrm>
          <a:ln>
            <a:miter lim="800000"/>
            <a:headEnd/>
            <a:tailEnd/>
          </a:ln>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dirty="0" smtClean="0">
                <a:solidFill>
                  <a:schemeClr val="bg1"/>
                </a:solidFill>
                <a:latin typeface="Lucida Sans Unicode" pitchFamily="34" charset="0"/>
              </a:rPr>
              <a:t>3-</a:t>
            </a:r>
            <a:fld id="{74EE50E7-F4B2-4775-93DE-F251AF126B51}" type="slidenum">
              <a:rPr lang="en-US" smtClean="0">
                <a:solidFill>
                  <a:schemeClr val="bg1"/>
                </a:solidFill>
                <a:latin typeface="Lucida Sans Unicode" pitchFamily="34" charset="0"/>
              </a:rPr>
              <a:pPr eaLnBrk="1" hangingPunct="1"/>
              <a:t>42</a:t>
            </a:fld>
            <a:endParaRPr lang="en-US" dirty="0">
              <a:solidFill>
                <a:schemeClr val="bg1"/>
              </a:solidFill>
              <a:latin typeface="Lucida Sans Unicode"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81000" y="762000"/>
            <a:ext cx="7772400" cy="1828800"/>
          </a:xfrm>
        </p:spPr>
        <p:txBody>
          <a:bodyPr/>
          <a:lstStyle/>
          <a:p>
            <a:pPr eaLnBrk="1" fontAlgn="auto" hangingPunct="1">
              <a:spcAft>
                <a:spcPts val="0"/>
              </a:spcAft>
              <a:defRPr/>
            </a:pPr>
            <a:r>
              <a:rPr lang="en-US" dirty="0" smtClean="0"/>
              <a:t>Stage 4: Ongoing Communication</a:t>
            </a:r>
            <a:endParaRPr lang="en-US" dirty="0"/>
          </a:p>
        </p:txBody>
      </p:sp>
      <p:sp>
        <p:nvSpPr>
          <p:cNvPr id="58371" name="Text Placeholder 5"/>
          <p:cNvSpPr>
            <a:spLocks noGrp="1"/>
          </p:cNvSpPr>
          <p:nvPr>
            <p:ph type="body" idx="1"/>
          </p:nvPr>
        </p:nvSpPr>
        <p:spPr>
          <a:xfrm>
            <a:off x="3922713" y="2971800"/>
            <a:ext cx="4992687" cy="2630488"/>
          </a:xfrm>
        </p:spPr>
        <p:txBody>
          <a:bodyPr/>
          <a:lstStyle/>
          <a:p>
            <a:pPr eaLnBrk="1" hangingPunct="1"/>
            <a:r>
              <a:rPr lang="en-US" dirty="0" smtClean="0"/>
              <a:t>Selecting methods and parameters</a:t>
            </a:r>
          </a:p>
          <a:p>
            <a:pPr eaLnBrk="1" hangingPunct="1"/>
            <a:r>
              <a:rPr lang="en-US" dirty="0" smtClean="0"/>
              <a:t>Authentication</a:t>
            </a:r>
          </a:p>
          <a:p>
            <a:pPr eaLnBrk="1" hangingPunct="1"/>
            <a:r>
              <a:rPr lang="en-US" dirty="0" smtClean="0"/>
              <a:t>Keying (the secure exchange of secrets)</a:t>
            </a:r>
          </a:p>
          <a:p>
            <a:pPr eaLnBrk="1" hangingPunct="1"/>
            <a:r>
              <a:rPr lang="en-US" dirty="0" smtClean="0"/>
              <a:t>Ongoing communication</a:t>
            </a:r>
          </a:p>
          <a:p>
            <a:pPr eaLnBrk="1" hangingPunct="1"/>
            <a:endParaRPr lang="en-US" dirty="0" smtClean="0"/>
          </a:p>
        </p:txBody>
      </p:sp>
      <p:sp>
        <p:nvSpPr>
          <p:cNvPr id="6" name="Slide Number Placeholder 3"/>
          <p:cNvSpPr>
            <a:spLocks noGrp="1"/>
          </p:cNvSpPr>
          <p:nvPr>
            <p:ph type="sldNum" sz="quarter" idx="11"/>
          </p:nvPr>
        </p:nvSpPr>
        <p:spPr bwMode="auto">
          <a:xfrm>
            <a:off x="152400" y="6248400"/>
            <a:ext cx="1066800" cy="381000"/>
          </a:xfrm>
          <a:ln>
            <a:miter lim="800000"/>
            <a:headEnd/>
            <a:tailEnd/>
          </a:ln>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dirty="0" smtClean="0">
                <a:solidFill>
                  <a:schemeClr val="bg1"/>
                </a:solidFill>
                <a:latin typeface="Lucida Sans Unicode" pitchFamily="34" charset="0"/>
              </a:rPr>
              <a:t>3-</a:t>
            </a:r>
            <a:fld id="{74EE50E7-F4B2-4775-93DE-F251AF126B51}" type="slidenum">
              <a:rPr lang="en-US" smtClean="0">
                <a:solidFill>
                  <a:schemeClr val="bg1"/>
                </a:solidFill>
                <a:latin typeface="Lucida Sans Unicode" pitchFamily="34" charset="0"/>
              </a:rPr>
              <a:pPr eaLnBrk="1" hangingPunct="1"/>
              <a:t>43</a:t>
            </a:fld>
            <a:endParaRPr lang="en-US" dirty="0">
              <a:solidFill>
                <a:schemeClr val="bg1"/>
              </a:solidFill>
              <a:latin typeface="Lucida Sans Unicode"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481138"/>
            <a:ext cx="8229600" cy="4614862"/>
          </a:xfrm>
        </p:spPr>
        <p:txBody>
          <a:bodyPr>
            <a:normAutofit lnSpcReduction="10000"/>
          </a:bodyPr>
          <a:lstStyle/>
          <a:p>
            <a:pPr marL="365760" indent="-256032" eaLnBrk="1" fontAlgn="auto" hangingPunct="1">
              <a:spcAft>
                <a:spcPts val="0"/>
              </a:spcAft>
              <a:buFont typeface="Wingdings 3"/>
              <a:buChar char=""/>
              <a:defRPr/>
            </a:pPr>
            <a:r>
              <a:rPr lang="en-US" dirty="0" smtClean="0"/>
              <a:t>Consumes nearly all of the dialogues</a:t>
            </a:r>
          </a:p>
          <a:p>
            <a:pPr marL="365760" indent="-256032" eaLnBrk="1" fontAlgn="auto" hangingPunct="1">
              <a:spcAft>
                <a:spcPts val="0"/>
              </a:spcAft>
              <a:buFont typeface="Wingdings 3"/>
              <a:buChar char=""/>
              <a:defRPr/>
            </a:pPr>
            <a:r>
              <a:rPr lang="en-US" dirty="0" smtClean="0"/>
              <a:t>Message-by-Message Encryption</a:t>
            </a:r>
          </a:p>
          <a:p>
            <a:pPr marL="621792" lvl="1" eaLnBrk="1" fontAlgn="auto" hangingPunct="1">
              <a:spcAft>
                <a:spcPts val="0"/>
              </a:spcAft>
              <a:buFont typeface="Verdana"/>
              <a:buChar char="◦"/>
              <a:defRPr/>
            </a:pPr>
            <a:r>
              <a:rPr lang="en-US" dirty="0" smtClean="0"/>
              <a:t>Nearly always uses symmetric key encryption</a:t>
            </a:r>
          </a:p>
          <a:p>
            <a:pPr marL="621792" lvl="1" eaLnBrk="1" fontAlgn="auto" hangingPunct="1">
              <a:spcAft>
                <a:spcPts val="0"/>
              </a:spcAft>
              <a:buFont typeface="Verdana"/>
              <a:buChar char="◦"/>
              <a:defRPr/>
            </a:pPr>
            <a:r>
              <a:rPr lang="en-US" dirty="0" smtClean="0"/>
              <a:t>Already covered</a:t>
            </a:r>
          </a:p>
          <a:p>
            <a:pPr marL="621792" lvl="1" eaLnBrk="1" fontAlgn="auto" hangingPunct="1">
              <a:spcAft>
                <a:spcPts val="0"/>
              </a:spcAft>
              <a:buFont typeface="Verdana"/>
              <a:buChar char="◦"/>
              <a:defRPr/>
            </a:pPr>
            <a:r>
              <a:rPr lang="en-US" dirty="0" smtClean="0"/>
              <a:t>Public key encryption is too inefficient</a:t>
            </a:r>
          </a:p>
          <a:p>
            <a:pPr marL="365760" indent="-256032" eaLnBrk="1" fontAlgn="auto" hangingPunct="1">
              <a:spcAft>
                <a:spcPts val="0"/>
              </a:spcAft>
              <a:buFont typeface="Wingdings 3"/>
              <a:buChar char=""/>
              <a:defRPr/>
            </a:pPr>
            <a:r>
              <a:rPr lang="en-US" dirty="0" smtClean="0"/>
              <a:t>Message-by-Message Authentication</a:t>
            </a:r>
          </a:p>
          <a:p>
            <a:pPr marL="621792" lvl="1" eaLnBrk="1" fontAlgn="auto" hangingPunct="1">
              <a:spcAft>
                <a:spcPts val="0"/>
              </a:spcAft>
              <a:buFont typeface="Verdana"/>
              <a:buChar char="◦"/>
              <a:defRPr/>
            </a:pPr>
            <a:r>
              <a:rPr lang="en-US" dirty="0" smtClean="0"/>
              <a:t>Digital signatures</a:t>
            </a:r>
          </a:p>
          <a:p>
            <a:pPr marL="621792" lvl="1" eaLnBrk="1" fontAlgn="auto" hangingPunct="1">
              <a:spcAft>
                <a:spcPts val="0"/>
              </a:spcAft>
              <a:buFont typeface="Verdana"/>
              <a:buChar char="◦"/>
              <a:defRPr/>
            </a:pPr>
            <a:r>
              <a:rPr lang="en-US" dirty="0" smtClean="0"/>
              <a:t>Message authentication codes (</a:t>
            </a:r>
            <a:r>
              <a:rPr lang="en-US" dirty="0" err="1" smtClean="0"/>
              <a:t>MACs</a:t>
            </a:r>
            <a:r>
              <a:rPr lang="en-US" dirty="0" smtClean="0"/>
              <a:t>)</a:t>
            </a:r>
          </a:p>
          <a:p>
            <a:pPr marL="621792" lvl="1" eaLnBrk="1" fontAlgn="auto" hangingPunct="1">
              <a:spcAft>
                <a:spcPts val="0"/>
              </a:spcAft>
              <a:buFont typeface="Verdana"/>
              <a:buChar char="◦"/>
              <a:defRPr/>
            </a:pPr>
            <a:r>
              <a:rPr lang="en-US" dirty="0" smtClean="0"/>
              <a:t>Also provide message-by-message integrity</a:t>
            </a:r>
            <a:endParaRPr lang="en-US" dirty="0"/>
          </a:p>
        </p:txBody>
      </p:sp>
      <p:sp>
        <p:nvSpPr>
          <p:cNvPr id="5" name="Title 4"/>
          <p:cNvSpPr>
            <a:spLocks noGrp="1"/>
          </p:cNvSpPr>
          <p:nvPr>
            <p:ph type="title"/>
          </p:nvPr>
        </p:nvSpPr>
        <p:spPr/>
        <p:txBody>
          <a:bodyPr/>
          <a:lstStyle/>
          <a:p>
            <a:pPr eaLnBrk="1" fontAlgn="auto" hangingPunct="1">
              <a:spcAft>
                <a:spcPts val="0"/>
              </a:spcAft>
              <a:defRPr/>
            </a:pPr>
            <a:r>
              <a:rPr lang="en-US" sz="4400" dirty="0" smtClean="0"/>
              <a:t>3.7: </a:t>
            </a:r>
            <a:r>
              <a:rPr lang="en-US" dirty="0" smtClean="0"/>
              <a:t>Ongoing Communication</a:t>
            </a:r>
            <a:endParaRPr lang="en-US" dirty="0"/>
          </a:p>
        </p:txBody>
      </p:sp>
      <p:sp>
        <p:nvSpPr>
          <p:cNvPr id="6" name="Slide Number Placeholder 3"/>
          <p:cNvSpPr>
            <a:spLocks noGrp="1"/>
          </p:cNvSpPr>
          <p:nvPr>
            <p:ph type="sldNum" sz="quarter" idx="11"/>
          </p:nvPr>
        </p:nvSpPr>
        <p:spPr bwMode="auto">
          <a:xfrm>
            <a:off x="152400" y="6248400"/>
            <a:ext cx="1066800" cy="381000"/>
          </a:xfrm>
          <a:ln>
            <a:miter lim="800000"/>
            <a:headEnd/>
            <a:tailEnd/>
          </a:ln>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dirty="0" smtClean="0">
                <a:solidFill>
                  <a:schemeClr val="bg1"/>
                </a:solidFill>
                <a:latin typeface="Lucida Sans Unicode" pitchFamily="34" charset="0"/>
              </a:rPr>
              <a:t>3-</a:t>
            </a:r>
            <a:fld id="{74EE50E7-F4B2-4775-93DE-F251AF126B51}" type="slidenum">
              <a:rPr lang="en-US" smtClean="0">
                <a:solidFill>
                  <a:schemeClr val="bg1"/>
                </a:solidFill>
                <a:latin typeface="Lucida Sans Unicode" pitchFamily="34" charset="0"/>
              </a:rPr>
              <a:pPr eaLnBrk="1" hangingPunct="1"/>
              <a:t>44</a:t>
            </a:fld>
            <a:endParaRPr lang="en-US" dirty="0">
              <a:solidFill>
                <a:schemeClr val="bg1"/>
              </a:solidFill>
              <a:latin typeface="Lucida Sans Unicode"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Autofit/>
          </a:bodyPr>
          <a:lstStyle/>
          <a:p>
            <a:pPr eaLnBrk="1" fontAlgn="auto" hangingPunct="1">
              <a:spcAft>
                <a:spcPts val="0"/>
              </a:spcAft>
              <a:defRPr/>
            </a:pPr>
            <a:r>
              <a:rPr lang="en-US" sz="2400" dirty="0" smtClean="0"/>
              <a:t>3.7: Digital Signature for Message-by-Message Authentication</a:t>
            </a:r>
            <a:endParaRPr lang="en-US" sz="2400" dirty="0"/>
          </a:p>
        </p:txBody>
      </p:sp>
      <p:pic>
        <p:nvPicPr>
          <p:cNvPr id="60421" name="Picture 6"/>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228600" y="1447800"/>
            <a:ext cx="8610600" cy="42386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 name="Slide Number Placeholder 3"/>
          <p:cNvSpPr>
            <a:spLocks noGrp="1"/>
          </p:cNvSpPr>
          <p:nvPr>
            <p:ph type="sldNum" sz="quarter" idx="11"/>
          </p:nvPr>
        </p:nvSpPr>
        <p:spPr bwMode="auto">
          <a:xfrm>
            <a:off x="152400" y="6248400"/>
            <a:ext cx="1066800" cy="381000"/>
          </a:xfrm>
          <a:ln>
            <a:miter lim="800000"/>
            <a:headEnd/>
            <a:tailEnd/>
          </a:ln>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dirty="0" smtClean="0">
                <a:solidFill>
                  <a:schemeClr val="bg1"/>
                </a:solidFill>
                <a:latin typeface="Lucida Sans Unicode" pitchFamily="34" charset="0"/>
              </a:rPr>
              <a:t>3-</a:t>
            </a:r>
            <a:fld id="{74EE50E7-F4B2-4775-93DE-F251AF126B51}" type="slidenum">
              <a:rPr lang="en-US" smtClean="0">
                <a:solidFill>
                  <a:schemeClr val="bg1"/>
                </a:solidFill>
                <a:latin typeface="Lucida Sans Unicode" pitchFamily="34" charset="0"/>
              </a:rPr>
              <a:pPr eaLnBrk="1" hangingPunct="1"/>
              <a:t>45</a:t>
            </a:fld>
            <a:endParaRPr lang="en-US" dirty="0">
              <a:solidFill>
                <a:schemeClr val="bg1"/>
              </a:solidFill>
              <a:latin typeface="Lucida Sans Unicode"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Autofit/>
          </a:bodyPr>
          <a:lstStyle/>
          <a:p>
            <a:pPr eaLnBrk="1" fontAlgn="auto" hangingPunct="1">
              <a:spcAft>
                <a:spcPts val="0"/>
              </a:spcAft>
              <a:defRPr/>
            </a:pPr>
            <a:r>
              <a:rPr lang="en-US" sz="2400" dirty="0" smtClean="0"/>
              <a:t>3.7: Digital Signature for Message-by-Message Authentication</a:t>
            </a:r>
            <a:endParaRPr lang="en-US" sz="2400" dirty="0"/>
          </a:p>
        </p:txBody>
      </p:sp>
      <p:sp>
        <p:nvSpPr>
          <p:cNvPr id="6" name="Rounded Rectangle 5"/>
          <p:cNvSpPr/>
          <p:nvPr/>
        </p:nvSpPr>
        <p:spPr>
          <a:xfrm>
            <a:off x="1371600" y="4495800"/>
            <a:ext cx="6629400" cy="1295400"/>
          </a:xfrm>
          <a:prstGeom prst="roundRect">
            <a:avLst/>
          </a:prstGeom>
        </p:spPr>
        <p:style>
          <a:lnRef idx="1">
            <a:schemeClr val="accent1"/>
          </a:lnRef>
          <a:fillRef idx="2">
            <a:schemeClr val="accent1"/>
          </a:fillRef>
          <a:effectRef idx="1">
            <a:schemeClr val="accent1"/>
          </a:effectRef>
          <a:fontRef idx="minor">
            <a:schemeClr val="dk1"/>
          </a:fontRef>
        </p:style>
        <p:txBody>
          <a:bodyPr anchor="ctr"/>
          <a:lstStyle/>
          <a:p>
            <a:pPr algn="ctr" fontAlgn="auto">
              <a:spcBef>
                <a:spcPts val="0"/>
              </a:spcBef>
              <a:spcAft>
                <a:spcPts val="0"/>
              </a:spcAft>
              <a:defRPr/>
            </a:pPr>
            <a:r>
              <a:rPr lang="en-US" sz="2000" dirty="0"/>
              <a:t>Encryption is done to protect the </a:t>
            </a:r>
            <a:r>
              <a:rPr lang="en-US" sz="2000" dirty="0" smtClean="0"/>
              <a:t>plaintext.</a:t>
            </a:r>
            <a:endParaRPr lang="en-US" sz="2000" dirty="0"/>
          </a:p>
          <a:p>
            <a:pPr algn="ctr" fontAlgn="auto">
              <a:spcBef>
                <a:spcPts val="600"/>
              </a:spcBef>
              <a:spcAft>
                <a:spcPts val="0"/>
              </a:spcAft>
              <a:defRPr/>
            </a:pPr>
            <a:r>
              <a:rPr lang="en-US" sz="2000" dirty="0"/>
              <a:t>It is not needed for message-by-message </a:t>
            </a:r>
            <a:r>
              <a:rPr lang="en-US" sz="2000" dirty="0" smtClean="0"/>
              <a:t>authentication.</a:t>
            </a:r>
            <a:endParaRPr lang="en-US" sz="2000" dirty="0"/>
          </a:p>
        </p:txBody>
      </p:sp>
      <p:pic>
        <p:nvPicPr>
          <p:cNvPr id="61446" name="Picture 7"/>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133350" y="1852613"/>
            <a:ext cx="8839200" cy="22621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 name="Slide Number Placeholder 3"/>
          <p:cNvSpPr>
            <a:spLocks noGrp="1"/>
          </p:cNvSpPr>
          <p:nvPr>
            <p:ph type="sldNum" sz="quarter" idx="11"/>
          </p:nvPr>
        </p:nvSpPr>
        <p:spPr bwMode="auto">
          <a:xfrm>
            <a:off x="152400" y="6248400"/>
            <a:ext cx="1066800" cy="381000"/>
          </a:xfrm>
          <a:ln>
            <a:miter lim="800000"/>
            <a:headEnd/>
            <a:tailEnd/>
          </a:ln>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dirty="0" smtClean="0">
                <a:solidFill>
                  <a:schemeClr val="bg1"/>
                </a:solidFill>
                <a:latin typeface="Lucida Sans Unicode" pitchFamily="34" charset="0"/>
              </a:rPr>
              <a:t>3-</a:t>
            </a:r>
            <a:fld id="{74EE50E7-F4B2-4775-93DE-F251AF126B51}" type="slidenum">
              <a:rPr lang="en-US" smtClean="0">
                <a:solidFill>
                  <a:schemeClr val="bg1"/>
                </a:solidFill>
                <a:latin typeface="Lucida Sans Unicode" pitchFamily="34" charset="0"/>
              </a:rPr>
              <a:pPr eaLnBrk="1" hangingPunct="1"/>
              <a:t>46</a:t>
            </a:fld>
            <a:endParaRPr lang="en-US" dirty="0">
              <a:solidFill>
                <a:schemeClr val="bg1"/>
              </a:solidFill>
              <a:latin typeface="Lucida Sans Unicode"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Autofit/>
          </a:bodyPr>
          <a:lstStyle/>
          <a:p>
            <a:pPr eaLnBrk="1" fontAlgn="auto" hangingPunct="1">
              <a:spcAft>
                <a:spcPts val="0"/>
              </a:spcAft>
              <a:defRPr/>
            </a:pPr>
            <a:r>
              <a:rPr lang="en-US" sz="2400" dirty="0" smtClean="0"/>
              <a:t>3.7: Digital Signature for Message-by-Message Authentication</a:t>
            </a:r>
            <a:endParaRPr lang="en-US" sz="2400" dirty="0"/>
          </a:p>
        </p:txBody>
      </p:sp>
      <p:pic>
        <p:nvPicPr>
          <p:cNvPr id="62469" name="Picture 6"/>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228600" y="1524000"/>
            <a:ext cx="8610600" cy="40417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 name="Slide Number Placeholder 3"/>
          <p:cNvSpPr>
            <a:spLocks noGrp="1"/>
          </p:cNvSpPr>
          <p:nvPr>
            <p:ph type="sldNum" sz="quarter" idx="11"/>
          </p:nvPr>
        </p:nvSpPr>
        <p:spPr bwMode="auto">
          <a:xfrm>
            <a:off x="152400" y="6248400"/>
            <a:ext cx="1066800" cy="381000"/>
          </a:xfrm>
          <a:ln>
            <a:miter lim="800000"/>
            <a:headEnd/>
            <a:tailEnd/>
          </a:ln>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dirty="0" smtClean="0">
                <a:solidFill>
                  <a:schemeClr val="bg1"/>
                </a:solidFill>
                <a:latin typeface="Lucida Sans Unicode" pitchFamily="34" charset="0"/>
              </a:rPr>
              <a:t>3-</a:t>
            </a:r>
            <a:fld id="{74EE50E7-F4B2-4775-93DE-F251AF126B51}" type="slidenum">
              <a:rPr lang="en-US" smtClean="0">
                <a:solidFill>
                  <a:schemeClr val="bg1"/>
                </a:solidFill>
                <a:latin typeface="Lucida Sans Unicode" pitchFamily="34" charset="0"/>
              </a:rPr>
              <a:pPr eaLnBrk="1" hangingPunct="1"/>
              <a:t>47</a:t>
            </a:fld>
            <a:endParaRPr lang="en-US" dirty="0">
              <a:solidFill>
                <a:schemeClr val="bg1"/>
              </a:solidFill>
              <a:latin typeface="Lucida Sans Unicode"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Autofit/>
          </a:bodyPr>
          <a:lstStyle/>
          <a:p>
            <a:pPr eaLnBrk="1" fontAlgn="auto" hangingPunct="1">
              <a:spcAft>
                <a:spcPts val="0"/>
              </a:spcAft>
              <a:defRPr/>
            </a:pPr>
            <a:r>
              <a:rPr lang="en-US" sz="3200" dirty="0" smtClean="0"/>
              <a:t>3.7: Public Key Encryption for Confidentiality and Authentication</a:t>
            </a:r>
            <a:endParaRPr lang="en-US" sz="3200" dirty="0"/>
          </a:p>
        </p:txBody>
      </p:sp>
      <p:graphicFrame>
        <p:nvGraphicFramePr>
          <p:cNvPr id="7" name="Table 6"/>
          <p:cNvGraphicFramePr>
            <a:graphicFrameLocks noGrp="1"/>
          </p:cNvGraphicFramePr>
          <p:nvPr/>
        </p:nvGraphicFramePr>
        <p:xfrm>
          <a:off x="533400" y="1752600"/>
          <a:ext cx="8001000" cy="3838576"/>
        </p:xfrm>
        <a:graphic>
          <a:graphicData uri="http://schemas.openxmlformats.org/drawingml/2006/table">
            <a:tbl>
              <a:tblPr/>
              <a:tblGrid>
                <a:gridCol w="2667000"/>
                <a:gridCol w="2667000"/>
                <a:gridCol w="2667000"/>
              </a:tblGrid>
              <a:tr h="852488">
                <a:tc>
                  <a:txBody>
                    <a:bodyPr/>
                    <a:lstStyle/>
                    <a:p>
                      <a:pPr marL="0" marR="0" lvl="0" indent="0" algn="just" defTabSz="914400" rtl="0" eaLnBrk="1" fontAlgn="base" latinLnBrk="0" hangingPunct="0">
                        <a:lnSpc>
                          <a:spcPct val="100000"/>
                        </a:lnSpc>
                        <a:spcBef>
                          <a:spcPts val="300"/>
                        </a:spcBef>
                        <a:spcAft>
                          <a:spcPts val="300"/>
                        </a:spcAft>
                        <a:buClrTx/>
                        <a:buSzTx/>
                        <a:buFontTx/>
                        <a:buNone/>
                        <a:tabLst/>
                      </a:pPr>
                      <a:r>
                        <a:rPr kumimoji="0" lang="en-US" sz="2400" b="0" i="0" u="none" strike="noStrike" cap="none" normalizeH="0" baseline="0" smtClean="0">
                          <a:ln>
                            <a:noFill/>
                          </a:ln>
                          <a:solidFill>
                            <a:srgbClr val="FFFFFF"/>
                          </a:solidFill>
                          <a:effectLst/>
                          <a:latin typeface="Arial" charset="0"/>
                          <a:cs typeface="Times New Roman" pitchFamily="18" charset="0"/>
                        </a:rPr>
                        <a:t>Encryption Goal</a:t>
                      </a:r>
                      <a:endParaRPr kumimoji="0" lang="en-US" sz="2400" b="1" i="0" u="none" strike="noStrike" cap="none" normalizeH="0" baseline="0" smtClean="0">
                        <a:ln>
                          <a:noFill/>
                        </a:ln>
                        <a:solidFill>
                          <a:srgbClr val="0000FF"/>
                        </a:solidFill>
                        <a:effectLst/>
                        <a:latin typeface="Arial" charset="0"/>
                        <a:cs typeface="Times New Roman" pitchFamily="18" charset="0"/>
                      </a:endParaRPr>
                    </a:p>
                  </a:txBody>
                  <a:tcPr marL="106207" marR="106207" marT="0" marB="0" horzOverflow="overflow">
                    <a:lnL w="19050" cap="flat" cmpd="sng" algn="ctr">
                      <a:solidFill>
                        <a:srgbClr val="000000"/>
                      </a:solidFill>
                      <a:prstDash val="solid"/>
                      <a:round/>
                      <a:headEnd type="none" w="med" len="med"/>
                      <a:tailEnd type="none" w="med" len="med"/>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solidFill>
                      <a:srgbClr val="808080"/>
                    </a:solidFill>
                  </a:tcPr>
                </a:tc>
                <a:tc>
                  <a:txBody>
                    <a:bodyPr/>
                    <a:lstStyle/>
                    <a:p>
                      <a:pPr marL="0" marR="0" lvl="0" indent="0" algn="ctr" defTabSz="914400" rtl="0" eaLnBrk="1" fontAlgn="base" latinLnBrk="0" hangingPunct="0">
                        <a:lnSpc>
                          <a:spcPct val="100000"/>
                        </a:lnSpc>
                        <a:spcBef>
                          <a:spcPts val="300"/>
                        </a:spcBef>
                        <a:spcAft>
                          <a:spcPts val="300"/>
                        </a:spcAft>
                        <a:buClrTx/>
                        <a:buSzTx/>
                        <a:buFontTx/>
                        <a:buNone/>
                        <a:tabLst/>
                      </a:pPr>
                      <a:r>
                        <a:rPr kumimoji="0" lang="en-US" sz="2400" b="0" i="0" u="none" strike="noStrike" cap="none" normalizeH="0" baseline="0" smtClean="0">
                          <a:ln>
                            <a:noFill/>
                          </a:ln>
                          <a:solidFill>
                            <a:srgbClr val="FFFFFF"/>
                          </a:solidFill>
                          <a:effectLst/>
                          <a:latin typeface="Arial" charset="0"/>
                          <a:cs typeface="Times New Roman" pitchFamily="18" charset="0"/>
                        </a:rPr>
                        <a:t>Sender Encrypts with</a:t>
                      </a:r>
                      <a:endParaRPr kumimoji="0" lang="en-US" sz="2400" b="1" i="0" u="none" strike="noStrike" cap="none" normalizeH="0" baseline="0" smtClean="0">
                        <a:ln>
                          <a:noFill/>
                        </a:ln>
                        <a:solidFill>
                          <a:srgbClr val="0000FF"/>
                        </a:solidFill>
                        <a:effectLst/>
                        <a:latin typeface="Arial" charset="0"/>
                        <a:cs typeface="Times New Roman" pitchFamily="18" charset="0"/>
                      </a:endParaRPr>
                    </a:p>
                  </a:txBody>
                  <a:tcPr marL="106207" marR="106207" marT="0" marB="0" horzOverflow="overflow">
                    <a:lnL>
                      <a:noFill/>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solidFill>
                      <a:srgbClr val="808080"/>
                    </a:solidFill>
                  </a:tcPr>
                </a:tc>
                <a:tc>
                  <a:txBody>
                    <a:bodyPr/>
                    <a:lstStyle/>
                    <a:p>
                      <a:pPr marL="0" marR="0" lvl="0" indent="0" algn="ctr" defTabSz="914400" rtl="0" eaLnBrk="1" fontAlgn="base" latinLnBrk="0" hangingPunct="0">
                        <a:lnSpc>
                          <a:spcPct val="100000"/>
                        </a:lnSpc>
                        <a:spcBef>
                          <a:spcPts val="300"/>
                        </a:spcBef>
                        <a:spcAft>
                          <a:spcPts val="300"/>
                        </a:spcAft>
                        <a:buClrTx/>
                        <a:buSzTx/>
                        <a:buFontTx/>
                        <a:buNone/>
                        <a:tabLst/>
                      </a:pPr>
                      <a:r>
                        <a:rPr kumimoji="0" lang="en-US" sz="2400" b="0" i="0" u="none" strike="noStrike" cap="none" normalizeH="0" baseline="0" smtClean="0">
                          <a:ln>
                            <a:noFill/>
                          </a:ln>
                          <a:solidFill>
                            <a:srgbClr val="FFFFFF"/>
                          </a:solidFill>
                          <a:effectLst/>
                          <a:latin typeface="Arial" charset="0"/>
                          <a:cs typeface="Times New Roman" pitchFamily="18" charset="0"/>
                        </a:rPr>
                        <a:t>Receiver Decrypts with</a:t>
                      </a:r>
                      <a:endParaRPr kumimoji="0" lang="en-US" sz="2400" b="1" i="0" u="none" strike="noStrike" cap="none" normalizeH="0" baseline="0" smtClean="0">
                        <a:ln>
                          <a:noFill/>
                        </a:ln>
                        <a:solidFill>
                          <a:srgbClr val="0000FF"/>
                        </a:solidFill>
                        <a:effectLst/>
                        <a:latin typeface="Arial" charset="0"/>
                        <a:cs typeface="Times New Roman" pitchFamily="18" charset="0"/>
                      </a:endParaRPr>
                    </a:p>
                  </a:txBody>
                  <a:tcPr marL="106207" marR="106207" marT="0" marB="0" horzOverflow="overflow">
                    <a:lnL>
                      <a:noFill/>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solidFill>
                      <a:srgbClr val="808080"/>
                    </a:solidFill>
                  </a:tcPr>
                </a:tc>
              </a:tr>
              <a:tr h="1279525">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2400" b="0" i="0" u="none" strike="noStrike" cap="none" normalizeH="0" baseline="0" smtClean="0">
                          <a:ln>
                            <a:noFill/>
                          </a:ln>
                          <a:solidFill>
                            <a:srgbClr val="0000FF"/>
                          </a:solidFill>
                          <a:effectLst/>
                          <a:latin typeface="Arial" charset="0"/>
                          <a:cs typeface="Times New Roman" pitchFamily="18" charset="0"/>
                        </a:rPr>
                        <a:t>Public Key Encryption for Confidentiality</a:t>
                      </a:r>
                      <a:endParaRPr kumimoji="0" lang="en-US" sz="2400" b="1" i="0" u="none" strike="noStrike" cap="none" normalizeH="0" baseline="0" smtClean="0">
                        <a:ln>
                          <a:noFill/>
                        </a:ln>
                        <a:solidFill>
                          <a:srgbClr val="0000FF"/>
                        </a:solidFill>
                        <a:effectLst/>
                        <a:latin typeface="Arial" charset="0"/>
                        <a:cs typeface="Times New Roman" pitchFamily="18" charset="0"/>
                      </a:endParaRPr>
                    </a:p>
                  </a:txBody>
                  <a:tcPr marL="106207" marR="106207" marT="0" marB="0" horzOverflow="overflow">
                    <a:lnL w="19050" cap="flat" cmpd="sng" algn="ctr">
                      <a:solidFill>
                        <a:srgbClr val="000000"/>
                      </a:solidFill>
                      <a:prstDash val="solid"/>
                      <a:round/>
                      <a:headEnd type="none" w="med" len="med"/>
                      <a:tailEnd type="none" w="med" len="med"/>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0">
                        <a:lnSpc>
                          <a:spcPct val="100000"/>
                        </a:lnSpc>
                        <a:spcBef>
                          <a:spcPts val="300"/>
                        </a:spcBef>
                        <a:spcAft>
                          <a:spcPts val="300"/>
                        </a:spcAft>
                        <a:buClrTx/>
                        <a:buSzTx/>
                        <a:buFontTx/>
                        <a:buNone/>
                        <a:tabLst/>
                      </a:pPr>
                      <a:r>
                        <a:rPr kumimoji="0" lang="en-US" sz="2400" b="0" i="0" u="none" strike="noStrike" cap="none" normalizeH="0" baseline="0" smtClean="0">
                          <a:ln>
                            <a:noFill/>
                          </a:ln>
                          <a:solidFill>
                            <a:schemeClr val="tx1"/>
                          </a:solidFill>
                          <a:effectLst/>
                          <a:latin typeface="Arial" charset="0"/>
                          <a:cs typeface="Times New Roman" pitchFamily="18" charset="0"/>
                        </a:rPr>
                        <a:t>The receiver’s public key</a:t>
                      </a:r>
                    </a:p>
                  </a:txBody>
                  <a:tcPr marL="106207" marR="106207" marT="0" marB="0" horzOverflow="overflow">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0">
                        <a:lnSpc>
                          <a:spcPct val="100000"/>
                        </a:lnSpc>
                        <a:spcBef>
                          <a:spcPts val="300"/>
                        </a:spcBef>
                        <a:spcAft>
                          <a:spcPts val="300"/>
                        </a:spcAft>
                        <a:buClrTx/>
                        <a:buSzTx/>
                        <a:buFontTx/>
                        <a:buNone/>
                        <a:tabLst/>
                      </a:pPr>
                      <a:r>
                        <a:rPr kumimoji="0" lang="en-US" sz="2400" b="0" i="0" u="none" strike="noStrike" cap="none" normalizeH="0" baseline="0" smtClean="0">
                          <a:ln>
                            <a:noFill/>
                          </a:ln>
                          <a:solidFill>
                            <a:schemeClr val="tx1"/>
                          </a:solidFill>
                          <a:effectLst/>
                          <a:latin typeface="Arial" charset="0"/>
                          <a:cs typeface="Times New Roman" pitchFamily="18" charset="0"/>
                        </a:rPr>
                        <a:t>The receiver’s private key</a:t>
                      </a:r>
                    </a:p>
                  </a:txBody>
                  <a:tcPr marL="106207" marR="106207" marT="0" marB="0" horzOverflow="overflow">
                    <a:lnL>
                      <a:noFill/>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1706563">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2400" b="0" i="0" u="none" strike="noStrike" cap="none" normalizeH="0" baseline="0" smtClean="0">
                          <a:ln>
                            <a:noFill/>
                          </a:ln>
                          <a:solidFill>
                            <a:srgbClr val="0000FF"/>
                          </a:solidFill>
                          <a:effectLst/>
                          <a:latin typeface="Arial" charset="0"/>
                          <a:cs typeface="Times New Roman" pitchFamily="18" charset="0"/>
                        </a:rPr>
                        <a:t>Public Key Encryption for Authentication</a:t>
                      </a:r>
                      <a:endParaRPr kumimoji="0" lang="en-US" sz="2400" b="1" i="0" u="none" strike="noStrike" cap="none" normalizeH="0" baseline="0" smtClean="0">
                        <a:ln>
                          <a:noFill/>
                        </a:ln>
                        <a:solidFill>
                          <a:srgbClr val="0000FF"/>
                        </a:solidFill>
                        <a:effectLst/>
                        <a:latin typeface="Arial" charset="0"/>
                        <a:cs typeface="Times New Roman" pitchFamily="18" charset="0"/>
                      </a:endParaRPr>
                    </a:p>
                  </a:txBody>
                  <a:tcPr marL="106207" marR="106207" marT="0" marB="0" horzOverflow="overflow">
                    <a:lnL w="1905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0">
                        <a:lnSpc>
                          <a:spcPct val="100000"/>
                        </a:lnSpc>
                        <a:spcBef>
                          <a:spcPts val="300"/>
                        </a:spcBef>
                        <a:spcAft>
                          <a:spcPts val="300"/>
                        </a:spcAft>
                        <a:buClrTx/>
                        <a:buSzTx/>
                        <a:buFontTx/>
                        <a:buNone/>
                        <a:tabLst/>
                      </a:pPr>
                      <a:r>
                        <a:rPr kumimoji="0" lang="en-US" sz="2400" b="0" i="0" u="none" strike="noStrike" cap="none" normalizeH="0" baseline="0" smtClean="0">
                          <a:ln>
                            <a:noFill/>
                          </a:ln>
                          <a:solidFill>
                            <a:schemeClr val="tx1"/>
                          </a:solidFill>
                          <a:effectLst/>
                          <a:latin typeface="Arial" charset="0"/>
                          <a:cs typeface="Times New Roman" pitchFamily="18" charset="0"/>
                        </a:rPr>
                        <a:t>The sender’s private key</a:t>
                      </a:r>
                    </a:p>
                  </a:txBody>
                  <a:tcPr marL="106207" marR="106207" marT="0" marB="0" horzOverflow="overflow">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0">
                        <a:lnSpc>
                          <a:spcPct val="100000"/>
                        </a:lnSpc>
                        <a:spcBef>
                          <a:spcPts val="300"/>
                        </a:spcBef>
                        <a:spcAft>
                          <a:spcPts val="300"/>
                        </a:spcAft>
                        <a:buClrTx/>
                        <a:buSzTx/>
                        <a:buFontTx/>
                        <a:buNone/>
                        <a:tabLst/>
                      </a:pPr>
                      <a:r>
                        <a:rPr kumimoji="0" lang="en-US" sz="2400" b="0" i="0" u="none" strike="noStrike" cap="none" normalizeH="0" baseline="0" smtClean="0">
                          <a:ln>
                            <a:noFill/>
                          </a:ln>
                          <a:solidFill>
                            <a:schemeClr val="tx1"/>
                          </a:solidFill>
                          <a:effectLst/>
                          <a:latin typeface="Arial" charset="0"/>
                          <a:cs typeface="Times New Roman" pitchFamily="18" charset="0"/>
                        </a:rPr>
                        <a:t>The </a:t>
                      </a:r>
                      <a:r>
                        <a:rPr kumimoji="0" lang="en-US" sz="2400" b="0" i="0" u="none" strike="noStrike" cap="none" normalizeH="0" baseline="0" smtClean="0">
                          <a:ln>
                            <a:noFill/>
                          </a:ln>
                          <a:solidFill>
                            <a:srgbClr val="FF0000"/>
                          </a:solidFill>
                          <a:effectLst/>
                          <a:latin typeface="Arial" charset="0"/>
                          <a:cs typeface="Times New Roman" pitchFamily="18" charset="0"/>
                        </a:rPr>
                        <a:t>True Party’s </a:t>
                      </a:r>
                      <a:r>
                        <a:rPr kumimoji="0" lang="en-US" sz="2400" b="0" i="0" u="none" strike="noStrike" cap="none" normalizeH="0" baseline="0" smtClean="0">
                          <a:ln>
                            <a:noFill/>
                          </a:ln>
                          <a:solidFill>
                            <a:schemeClr val="tx1"/>
                          </a:solidFill>
                          <a:effectLst/>
                          <a:latin typeface="Arial" charset="0"/>
                          <a:cs typeface="Times New Roman" pitchFamily="18" charset="0"/>
                        </a:rPr>
                        <a:t>public key</a:t>
                      </a:r>
                      <a:br>
                        <a:rPr kumimoji="0" lang="en-US" sz="2400" b="0" i="0" u="none" strike="noStrike" cap="none" normalizeH="0" baseline="0" smtClean="0">
                          <a:ln>
                            <a:noFill/>
                          </a:ln>
                          <a:solidFill>
                            <a:schemeClr val="tx1"/>
                          </a:solidFill>
                          <a:effectLst/>
                          <a:latin typeface="Arial" charset="0"/>
                          <a:cs typeface="Times New Roman" pitchFamily="18" charset="0"/>
                        </a:rPr>
                      </a:br>
                      <a:r>
                        <a:rPr kumimoji="0" lang="en-US" sz="2400" b="0" i="0" u="none" strike="noStrike" cap="none" normalizeH="0" baseline="0" smtClean="0">
                          <a:ln>
                            <a:noFill/>
                          </a:ln>
                          <a:solidFill>
                            <a:schemeClr val="tx1"/>
                          </a:solidFill>
                          <a:effectLst/>
                          <a:latin typeface="Arial" charset="0"/>
                          <a:cs typeface="Times New Roman" pitchFamily="18" charset="0"/>
                        </a:rPr>
                        <a:t>(not the </a:t>
                      </a:r>
                      <a:r>
                        <a:rPr kumimoji="0" lang="en-US" sz="2400" b="0" i="0" u="none" strike="noStrike" cap="none" normalizeH="0" baseline="0" smtClean="0">
                          <a:ln>
                            <a:noFill/>
                          </a:ln>
                          <a:solidFill>
                            <a:srgbClr val="FF0000"/>
                          </a:solidFill>
                          <a:effectLst/>
                          <a:latin typeface="Arial" charset="0"/>
                          <a:cs typeface="Times New Roman" pitchFamily="18" charset="0"/>
                        </a:rPr>
                        <a:t>sender’s </a:t>
                      </a:r>
                      <a:r>
                        <a:rPr kumimoji="0" lang="en-US" sz="2400" b="0" i="0" u="none" strike="noStrike" cap="none" normalizeH="0" baseline="0" smtClean="0">
                          <a:ln>
                            <a:noFill/>
                          </a:ln>
                          <a:solidFill>
                            <a:schemeClr val="tx1"/>
                          </a:solidFill>
                          <a:effectLst/>
                          <a:latin typeface="Arial" charset="0"/>
                          <a:cs typeface="Times New Roman" pitchFamily="18" charset="0"/>
                        </a:rPr>
                        <a:t>public key)</a:t>
                      </a:r>
                    </a:p>
                  </a:txBody>
                  <a:tcPr marL="106207" marR="106207" marT="0" marB="0" horzOverflow="overflow">
                    <a:lnL>
                      <a:noFill/>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
        <p:nvSpPr>
          <p:cNvPr id="6" name="Rounded Rectangle 5"/>
          <p:cNvSpPr/>
          <p:nvPr/>
        </p:nvSpPr>
        <p:spPr>
          <a:xfrm>
            <a:off x="2819400" y="5334000"/>
            <a:ext cx="3048000" cy="914400"/>
          </a:xfrm>
          <a:prstGeom prst="roundRect">
            <a:avLst/>
          </a:prstGeom>
        </p:spPr>
        <p:style>
          <a:lnRef idx="1">
            <a:schemeClr val="accent2"/>
          </a:lnRef>
          <a:fillRef idx="2">
            <a:schemeClr val="accent2"/>
          </a:fillRef>
          <a:effectRef idx="1">
            <a:schemeClr val="accent2"/>
          </a:effectRef>
          <a:fontRef idx="minor">
            <a:schemeClr val="dk1"/>
          </a:fontRef>
        </p:style>
        <p:txBody>
          <a:bodyPr anchor="ctr"/>
          <a:lstStyle/>
          <a:p>
            <a:pPr algn="ctr" fontAlgn="auto">
              <a:spcBef>
                <a:spcPts val="0"/>
              </a:spcBef>
              <a:spcAft>
                <a:spcPts val="0"/>
              </a:spcAft>
              <a:defRPr/>
            </a:pPr>
            <a:r>
              <a:rPr lang="en-US" sz="2400" dirty="0"/>
              <a:t>Point of frequent confusion</a:t>
            </a:r>
          </a:p>
        </p:txBody>
      </p:sp>
      <p:cxnSp>
        <p:nvCxnSpPr>
          <p:cNvPr id="9" name="Straight Arrow Connector 8"/>
          <p:cNvCxnSpPr/>
          <p:nvPr/>
        </p:nvCxnSpPr>
        <p:spPr>
          <a:xfrm flipV="1">
            <a:off x="5486400" y="4953000"/>
            <a:ext cx="457200" cy="381000"/>
          </a:xfrm>
          <a:prstGeom prst="straightConnector1">
            <a:avLst/>
          </a:prstGeom>
          <a:ln w="38100">
            <a:solidFill>
              <a:schemeClr val="accent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Slide Number Placeholder 3"/>
          <p:cNvSpPr>
            <a:spLocks noGrp="1"/>
          </p:cNvSpPr>
          <p:nvPr>
            <p:ph type="sldNum" sz="quarter" idx="11"/>
          </p:nvPr>
        </p:nvSpPr>
        <p:spPr bwMode="auto">
          <a:xfrm>
            <a:off x="152400" y="6248400"/>
            <a:ext cx="1066800" cy="381000"/>
          </a:xfrm>
          <a:ln>
            <a:miter lim="800000"/>
            <a:headEnd/>
            <a:tailEnd/>
          </a:ln>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dirty="0" smtClean="0">
                <a:solidFill>
                  <a:schemeClr val="bg1"/>
                </a:solidFill>
                <a:latin typeface="Lucida Sans Unicode" pitchFamily="34" charset="0"/>
              </a:rPr>
              <a:t>3-</a:t>
            </a:r>
            <a:fld id="{74EE50E7-F4B2-4775-93DE-F251AF126B51}" type="slidenum">
              <a:rPr lang="en-US" smtClean="0">
                <a:solidFill>
                  <a:schemeClr val="bg1"/>
                </a:solidFill>
                <a:latin typeface="Lucida Sans Unicode" pitchFamily="34" charset="0"/>
              </a:rPr>
              <a:pPr eaLnBrk="1" hangingPunct="1"/>
              <a:t>48</a:t>
            </a:fld>
            <a:endParaRPr lang="en-US" dirty="0">
              <a:solidFill>
                <a:schemeClr val="bg1"/>
              </a:solidFill>
              <a:latin typeface="Lucida Sans Unicode"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792162"/>
          </a:xfrm>
        </p:spPr>
        <p:txBody>
          <a:bodyPr/>
          <a:lstStyle/>
          <a:p>
            <a:pPr eaLnBrk="1" hangingPunct="1">
              <a:defRPr/>
            </a:pPr>
            <a:r>
              <a:rPr lang="en-US" dirty="0" smtClean="0"/>
              <a:t>What’s Next?</a:t>
            </a:r>
            <a:endParaRPr lang="en-US" dirty="0"/>
          </a:p>
        </p:txBody>
      </p:sp>
      <p:sp>
        <p:nvSpPr>
          <p:cNvPr id="4" name="Subtitle 2"/>
          <p:cNvSpPr txBox="1">
            <a:spLocks/>
          </p:cNvSpPr>
          <p:nvPr/>
        </p:nvSpPr>
        <p:spPr>
          <a:xfrm>
            <a:off x="539750" y="1066800"/>
            <a:ext cx="8255000" cy="466725"/>
          </a:xfrm>
          <a:prstGeom prst="round2DiagRect">
            <a:avLst/>
          </a:prstGeom>
          <a:solidFill>
            <a:schemeClr val="accent2">
              <a:lumMod val="60000"/>
              <a:lumOff val="4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8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3.1  What is Cryptography</a:t>
            </a:r>
          </a:p>
        </p:txBody>
      </p:sp>
      <p:sp>
        <p:nvSpPr>
          <p:cNvPr id="6" name="Subtitle 2"/>
          <p:cNvSpPr txBox="1">
            <a:spLocks/>
          </p:cNvSpPr>
          <p:nvPr/>
        </p:nvSpPr>
        <p:spPr>
          <a:xfrm>
            <a:off x="539750" y="16002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8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3</a:t>
            </a:r>
            <a:r>
              <a:rPr lang="en-US" sz="28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.2  Symmetric Key Encryption Ciphers</a:t>
            </a:r>
          </a:p>
        </p:txBody>
      </p:sp>
      <p:sp>
        <p:nvSpPr>
          <p:cNvPr id="7" name="Subtitle 2"/>
          <p:cNvSpPr txBox="1">
            <a:spLocks/>
          </p:cNvSpPr>
          <p:nvPr/>
        </p:nvSpPr>
        <p:spPr>
          <a:xfrm>
            <a:off x="539750" y="21336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8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3</a:t>
            </a:r>
            <a:r>
              <a:rPr lang="en-US" sz="28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.3  Cryptographic System Standards</a:t>
            </a:r>
          </a:p>
        </p:txBody>
      </p:sp>
      <p:sp>
        <p:nvSpPr>
          <p:cNvPr id="8" name="Subtitle 2"/>
          <p:cNvSpPr txBox="1">
            <a:spLocks/>
          </p:cNvSpPr>
          <p:nvPr/>
        </p:nvSpPr>
        <p:spPr>
          <a:xfrm>
            <a:off x="539750" y="26670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8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3</a:t>
            </a:r>
            <a:r>
              <a:rPr lang="en-US" sz="28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.4  The Negotiation Stage</a:t>
            </a:r>
          </a:p>
        </p:txBody>
      </p:sp>
      <p:sp>
        <p:nvSpPr>
          <p:cNvPr id="9" name="Subtitle 2"/>
          <p:cNvSpPr txBox="1">
            <a:spLocks/>
          </p:cNvSpPr>
          <p:nvPr/>
        </p:nvSpPr>
        <p:spPr>
          <a:xfrm>
            <a:off x="539750" y="32004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8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3</a:t>
            </a:r>
            <a:r>
              <a:rPr lang="en-US" sz="28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.5  Initial Authentication Stage</a:t>
            </a:r>
          </a:p>
        </p:txBody>
      </p:sp>
      <p:sp>
        <p:nvSpPr>
          <p:cNvPr id="10" name="Subtitle 2"/>
          <p:cNvSpPr txBox="1">
            <a:spLocks/>
          </p:cNvSpPr>
          <p:nvPr/>
        </p:nvSpPr>
        <p:spPr>
          <a:xfrm>
            <a:off x="539750" y="37338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8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3</a:t>
            </a:r>
            <a:r>
              <a:rPr lang="en-US" sz="28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.6  The Keying Stage</a:t>
            </a:r>
          </a:p>
        </p:txBody>
      </p:sp>
      <p:sp>
        <p:nvSpPr>
          <p:cNvPr id="11" name="Subtitle 2"/>
          <p:cNvSpPr txBox="1">
            <a:spLocks/>
          </p:cNvSpPr>
          <p:nvPr/>
        </p:nvSpPr>
        <p:spPr>
          <a:xfrm>
            <a:off x="539750" y="42672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8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3</a:t>
            </a:r>
            <a:r>
              <a:rPr lang="en-US" sz="28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.7  Message-by-Message Authentication</a:t>
            </a:r>
          </a:p>
        </p:txBody>
      </p:sp>
      <p:sp>
        <p:nvSpPr>
          <p:cNvPr id="14" name="Subtitle 2"/>
          <p:cNvSpPr txBox="1">
            <a:spLocks/>
          </p:cNvSpPr>
          <p:nvPr/>
        </p:nvSpPr>
        <p:spPr>
          <a:xfrm>
            <a:off x="533400" y="4791075"/>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8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3</a:t>
            </a:r>
            <a:r>
              <a:rPr lang="en-US" sz="28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.8  Quantum Security</a:t>
            </a:r>
          </a:p>
        </p:txBody>
      </p:sp>
      <p:sp>
        <p:nvSpPr>
          <p:cNvPr id="16" name="Subtitle 2"/>
          <p:cNvSpPr txBox="1">
            <a:spLocks/>
          </p:cNvSpPr>
          <p:nvPr/>
        </p:nvSpPr>
        <p:spPr>
          <a:xfrm>
            <a:off x="533400" y="5324475"/>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8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3</a:t>
            </a:r>
            <a:r>
              <a:rPr lang="en-US" sz="28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.9  Cryptographic Systems</a:t>
            </a:r>
          </a:p>
        </p:txBody>
      </p:sp>
      <p:sp>
        <p:nvSpPr>
          <p:cNvPr id="17" name="Subtitle 2"/>
          <p:cNvSpPr txBox="1">
            <a:spLocks/>
          </p:cNvSpPr>
          <p:nvPr/>
        </p:nvSpPr>
        <p:spPr>
          <a:xfrm>
            <a:off x="533400" y="5857875"/>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8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3</a:t>
            </a:r>
            <a:r>
              <a:rPr lang="en-US" sz="28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.10  SSL/TLS and </a:t>
            </a:r>
            <a:r>
              <a:rPr lang="en-US" sz="2800" b="1" dirty="0" err="1">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IPsec</a:t>
            </a:r>
            <a:endParaRPr lang="en-US" sz="28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endParaRPr>
          </a:p>
        </p:txBody>
      </p:sp>
      <p:sp>
        <p:nvSpPr>
          <p:cNvPr id="18" name="Slide Number Placeholder 3"/>
          <p:cNvSpPr>
            <a:spLocks noGrp="1"/>
          </p:cNvSpPr>
          <p:nvPr>
            <p:ph type="sldNum" sz="quarter" idx="11"/>
          </p:nvPr>
        </p:nvSpPr>
        <p:spPr bwMode="auto">
          <a:xfrm>
            <a:off x="152400" y="6248400"/>
            <a:ext cx="1066800" cy="381000"/>
          </a:xfrm>
          <a:ln>
            <a:miter lim="800000"/>
            <a:headEnd/>
            <a:tailEnd/>
          </a:ln>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dirty="0" smtClean="0">
                <a:solidFill>
                  <a:schemeClr val="bg1"/>
                </a:solidFill>
                <a:latin typeface="Lucida Sans Unicode" pitchFamily="34" charset="0"/>
              </a:rPr>
              <a:t>3-</a:t>
            </a:r>
            <a:fld id="{74EE50E7-F4B2-4775-93DE-F251AF126B51}" type="slidenum">
              <a:rPr lang="en-US" smtClean="0">
                <a:solidFill>
                  <a:schemeClr val="bg1"/>
                </a:solidFill>
                <a:latin typeface="Lucida Sans Unicode" pitchFamily="34" charset="0"/>
              </a:rPr>
              <a:pPr eaLnBrk="1" hangingPunct="1"/>
              <a:t>4</a:t>
            </a:fld>
            <a:endParaRPr lang="en-US" dirty="0">
              <a:solidFill>
                <a:schemeClr val="bg1"/>
              </a:solidFill>
              <a:latin typeface="Lucida Sans Unicode"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Content Placeholder 1"/>
          <p:cNvSpPr>
            <a:spLocks noGrp="1"/>
          </p:cNvSpPr>
          <p:nvPr>
            <p:ph idx="1"/>
          </p:nvPr>
        </p:nvSpPr>
        <p:spPr>
          <a:xfrm>
            <a:off x="457200" y="1295400"/>
            <a:ext cx="8229600" cy="4843463"/>
          </a:xfrm>
        </p:spPr>
        <p:txBody>
          <a:bodyPr/>
          <a:lstStyle/>
          <a:p>
            <a:pPr eaLnBrk="1" hangingPunct="1"/>
            <a:r>
              <a:rPr lang="en-US" smtClean="0"/>
              <a:t>Cannot use the sender’s public key</a:t>
            </a:r>
          </a:p>
          <a:p>
            <a:pPr lvl="1" eaLnBrk="1" hangingPunct="1"/>
            <a:r>
              <a:rPr lang="en-US" smtClean="0"/>
              <a:t>It would </a:t>
            </a:r>
            <a:r>
              <a:rPr lang="en-US" i="1" smtClean="0"/>
              <a:t>always</a:t>
            </a:r>
            <a:r>
              <a:rPr lang="en-US" smtClean="0"/>
              <a:t> “validate” the sender’s digital signature</a:t>
            </a:r>
          </a:p>
          <a:p>
            <a:pPr eaLnBrk="1" hangingPunct="1"/>
            <a:r>
              <a:rPr lang="en-US" smtClean="0"/>
              <a:t>Normally requires a digital certificate</a:t>
            </a:r>
          </a:p>
          <a:p>
            <a:pPr lvl="1" eaLnBrk="1" hangingPunct="1"/>
            <a:r>
              <a:rPr lang="en-US" smtClean="0"/>
              <a:t>File provided by a certificate authority (CA)</a:t>
            </a:r>
          </a:p>
          <a:p>
            <a:pPr lvl="2" eaLnBrk="1" hangingPunct="1"/>
            <a:r>
              <a:rPr lang="en-US" smtClean="0"/>
              <a:t>The certificate authority must be trustworthy</a:t>
            </a:r>
          </a:p>
          <a:p>
            <a:pPr lvl="1" eaLnBrk="1" hangingPunct="1"/>
            <a:r>
              <a:rPr lang="en-US" smtClean="0"/>
              <a:t>Digital certificate provides the subject’s (True Party’s) name and public key</a:t>
            </a:r>
          </a:p>
          <a:p>
            <a:pPr lvl="1" eaLnBrk="1" hangingPunct="1"/>
            <a:r>
              <a:rPr lang="en-US" smtClean="0"/>
              <a:t>Don’t confuse digital signatures and the digital certificates used to test digital signatures!</a:t>
            </a:r>
          </a:p>
        </p:txBody>
      </p:sp>
      <p:sp>
        <p:nvSpPr>
          <p:cNvPr id="5" name="Title 4"/>
          <p:cNvSpPr>
            <a:spLocks noGrp="1"/>
          </p:cNvSpPr>
          <p:nvPr>
            <p:ph type="title"/>
          </p:nvPr>
        </p:nvSpPr>
        <p:spPr/>
        <p:txBody>
          <a:bodyPr>
            <a:normAutofit fontScale="90000"/>
          </a:bodyPr>
          <a:lstStyle/>
          <a:p>
            <a:pPr eaLnBrk="1" fontAlgn="auto" hangingPunct="1">
              <a:spcAft>
                <a:spcPts val="0"/>
              </a:spcAft>
              <a:defRPr/>
            </a:pPr>
            <a:r>
              <a:rPr lang="en-US" sz="4000" dirty="0" smtClean="0"/>
              <a:t>3.7: </a:t>
            </a:r>
            <a:r>
              <a:rPr lang="en-US" dirty="0" smtClean="0"/>
              <a:t>Finding the True Party’s Public Key</a:t>
            </a:r>
            <a:endParaRPr lang="en-US" dirty="0"/>
          </a:p>
        </p:txBody>
      </p:sp>
      <p:sp>
        <p:nvSpPr>
          <p:cNvPr id="6" name="Slide Number Placeholder 3"/>
          <p:cNvSpPr>
            <a:spLocks noGrp="1"/>
          </p:cNvSpPr>
          <p:nvPr>
            <p:ph type="sldNum" sz="quarter" idx="11"/>
          </p:nvPr>
        </p:nvSpPr>
        <p:spPr bwMode="auto">
          <a:xfrm>
            <a:off x="152400" y="6248400"/>
            <a:ext cx="1066800" cy="381000"/>
          </a:xfrm>
          <a:ln>
            <a:miter lim="800000"/>
            <a:headEnd/>
            <a:tailEnd/>
          </a:ln>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dirty="0" smtClean="0">
                <a:solidFill>
                  <a:schemeClr val="bg1"/>
                </a:solidFill>
                <a:latin typeface="Lucida Sans Unicode" pitchFamily="34" charset="0"/>
              </a:rPr>
              <a:t>3-</a:t>
            </a:r>
            <a:fld id="{74EE50E7-F4B2-4775-93DE-F251AF126B51}" type="slidenum">
              <a:rPr lang="en-US" smtClean="0">
                <a:solidFill>
                  <a:schemeClr val="bg1"/>
                </a:solidFill>
                <a:latin typeface="Lucida Sans Unicode" pitchFamily="34" charset="0"/>
              </a:rPr>
              <a:pPr eaLnBrk="1" hangingPunct="1"/>
              <a:t>49</a:t>
            </a:fld>
            <a:endParaRPr lang="en-US" dirty="0">
              <a:solidFill>
                <a:schemeClr val="bg1"/>
              </a:solidFill>
              <a:latin typeface="Lucida Sans Unicode"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57200" y="274638"/>
            <a:ext cx="8229600" cy="563562"/>
          </a:xfrm>
        </p:spPr>
        <p:txBody>
          <a:bodyPr>
            <a:noAutofit/>
          </a:bodyPr>
          <a:lstStyle/>
          <a:p>
            <a:pPr eaLnBrk="1" fontAlgn="auto" hangingPunct="1">
              <a:spcAft>
                <a:spcPts val="0"/>
              </a:spcAft>
              <a:defRPr/>
            </a:pPr>
            <a:r>
              <a:rPr lang="en-US" sz="2800" dirty="0" smtClean="0"/>
              <a:t>3.7: X.509 Digital Certificate Fields</a:t>
            </a:r>
            <a:endParaRPr lang="en-US" sz="2800" dirty="0"/>
          </a:p>
        </p:txBody>
      </p:sp>
      <p:graphicFrame>
        <p:nvGraphicFramePr>
          <p:cNvPr id="7" name="Table 6"/>
          <p:cNvGraphicFramePr>
            <a:graphicFrameLocks noGrp="1"/>
          </p:cNvGraphicFramePr>
          <p:nvPr/>
        </p:nvGraphicFramePr>
        <p:xfrm>
          <a:off x="533400" y="990600"/>
          <a:ext cx="8229600" cy="4981576"/>
        </p:xfrm>
        <a:graphic>
          <a:graphicData uri="http://schemas.openxmlformats.org/drawingml/2006/table">
            <a:tbl>
              <a:tblPr/>
              <a:tblGrid>
                <a:gridCol w="1752600"/>
                <a:gridCol w="6477000"/>
              </a:tblGrid>
              <a:tr h="428625">
                <a:tc>
                  <a:txBody>
                    <a:bodyPr/>
                    <a:lstStyle/>
                    <a:p>
                      <a:pPr marL="0" marR="0" lvl="0" indent="0" algn="l" defTabSz="914400" rtl="0" eaLnBrk="1" fontAlgn="base" latinLnBrk="0" hangingPunct="0">
                        <a:lnSpc>
                          <a:spcPct val="100000"/>
                        </a:lnSpc>
                        <a:spcBef>
                          <a:spcPts val="900"/>
                        </a:spcBef>
                        <a:spcAft>
                          <a:spcPts val="300"/>
                        </a:spcAft>
                        <a:buClrTx/>
                        <a:buSzTx/>
                        <a:buFontTx/>
                        <a:buNone/>
                        <a:tabLst/>
                      </a:pPr>
                      <a:r>
                        <a:rPr kumimoji="0" lang="en-US" sz="2000" b="0" i="0" u="none" strike="noStrike" cap="none" normalizeH="0" baseline="0" smtClean="0">
                          <a:ln>
                            <a:noFill/>
                          </a:ln>
                          <a:solidFill>
                            <a:srgbClr val="FFFFFF"/>
                          </a:solidFill>
                          <a:effectLst/>
                          <a:latin typeface="Arial" charset="0"/>
                          <a:cs typeface="Times New Roman" pitchFamily="18" charset="0"/>
                        </a:rPr>
                        <a:t>Field</a:t>
                      </a:r>
                      <a:endParaRPr kumimoji="0" lang="en-US" sz="2000" b="1" i="0" u="none" strike="noStrike" cap="none" normalizeH="0" baseline="0" smtClean="0">
                        <a:ln>
                          <a:noFill/>
                        </a:ln>
                        <a:solidFill>
                          <a:srgbClr val="0000FF"/>
                        </a:solidFill>
                        <a:effectLst/>
                        <a:latin typeface="Arial" charset="0"/>
                        <a:cs typeface="Times New Roman" pitchFamily="18" charset="0"/>
                      </a:endParaRPr>
                    </a:p>
                  </a:txBody>
                  <a:tcPr marL="98218" marR="98218" marT="0" marB="0" horzOverflow="overflow">
                    <a:lnL w="19050" cap="flat" cmpd="sng" algn="ctr">
                      <a:solidFill>
                        <a:srgbClr val="000000"/>
                      </a:solidFill>
                      <a:prstDash val="solid"/>
                      <a:round/>
                      <a:headEnd type="none" w="med" len="med"/>
                      <a:tailEnd type="none" w="med" len="med"/>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solidFill>
                      <a:srgbClr val="808080"/>
                    </a:solidFill>
                  </a:tcPr>
                </a:tc>
                <a:tc>
                  <a:txBody>
                    <a:bodyPr/>
                    <a:lstStyle/>
                    <a:p>
                      <a:pPr marL="0" marR="0" lvl="0" indent="0" algn="l" defTabSz="914400" rtl="0" eaLnBrk="1" fontAlgn="base" latinLnBrk="0" hangingPunct="0">
                        <a:lnSpc>
                          <a:spcPct val="100000"/>
                        </a:lnSpc>
                        <a:spcBef>
                          <a:spcPts val="900"/>
                        </a:spcBef>
                        <a:spcAft>
                          <a:spcPts val="300"/>
                        </a:spcAft>
                        <a:buClrTx/>
                        <a:buSzTx/>
                        <a:buFontTx/>
                        <a:buNone/>
                        <a:tabLst/>
                      </a:pPr>
                      <a:r>
                        <a:rPr kumimoji="0" lang="en-US" sz="2000" b="0" i="0" u="none" strike="noStrike" cap="none" normalizeH="0" baseline="0" smtClean="0">
                          <a:ln>
                            <a:noFill/>
                          </a:ln>
                          <a:solidFill>
                            <a:srgbClr val="FFFFFF"/>
                          </a:solidFill>
                          <a:effectLst/>
                          <a:latin typeface="Arial" charset="0"/>
                          <a:cs typeface="Times New Roman" pitchFamily="18" charset="0"/>
                        </a:rPr>
                        <a:t>Description</a:t>
                      </a:r>
                      <a:endParaRPr kumimoji="0" lang="en-US" sz="2000" b="1" i="0" u="none" strike="noStrike" cap="none" normalizeH="0" baseline="0" smtClean="0">
                        <a:ln>
                          <a:noFill/>
                        </a:ln>
                        <a:solidFill>
                          <a:srgbClr val="0000FF"/>
                        </a:solidFill>
                        <a:effectLst/>
                        <a:latin typeface="Arial" charset="0"/>
                        <a:cs typeface="Times New Roman" pitchFamily="18" charset="0"/>
                      </a:endParaRPr>
                    </a:p>
                  </a:txBody>
                  <a:tcPr marL="98218" marR="98218" marT="0" marB="0" horzOverflow="overflow">
                    <a:lnL>
                      <a:noFill/>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solidFill>
                      <a:srgbClr val="808080"/>
                    </a:solidFill>
                  </a:tcPr>
                </a:tc>
              </a:tr>
              <a:tr h="1284288">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2000" b="0" i="0" u="none" strike="noStrike" cap="none" normalizeH="0" baseline="0" smtClean="0">
                          <a:ln>
                            <a:noFill/>
                          </a:ln>
                          <a:solidFill>
                            <a:schemeClr val="tx1"/>
                          </a:solidFill>
                          <a:effectLst/>
                          <a:latin typeface="Arial" charset="0"/>
                          <a:cs typeface="Times New Roman" pitchFamily="18" charset="0"/>
                        </a:rPr>
                        <a:t>Version Number</a:t>
                      </a:r>
                    </a:p>
                  </a:txBody>
                  <a:tcPr marL="98218" marR="98218" marT="0" marB="0" horzOverflow="overflow">
                    <a:lnL w="19050" cap="flat" cmpd="sng" algn="ctr">
                      <a:solidFill>
                        <a:srgbClr val="000000"/>
                      </a:solidFill>
                      <a:prstDash val="solid"/>
                      <a:round/>
                      <a:headEnd type="none" w="med" len="med"/>
                      <a:tailEnd type="none" w="med" len="med"/>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2000" b="0" i="0" u="none" strike="noStrike" cap="none" normalizeH="0" baseline="0" smtClean="0">
                          <a:ln>
                            <a:noFill/>
                          </a:ln>
                          <a:solidFill>
                            <a:schemeClr val="tx1"/>
                          </a:solidFill>
                          <a:effectLst/>
                          <a:latin typeface="Arial" charset="0"/>
                          <a:cs typeface="Times New Roman" pitchFamily="18" charset="0"/>
                        </a:rPr>
                        <a:t>Version number of the X.509 standard. Most certificates follow Version 3. Different versions have different fields. This figure reflects the Version 3 standard.</a:t>
                      </a:r>
                    </a:p>
                  </a:txBody>
                  <a:tcPr marL="98218" marR="98218" marT="0" marB="0" horzOverflow="overflow">
                    <a:lnL>
                      <a:noFill/>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428625">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2000" b="0" i="0" u="none" strike="noStrike" cap="none" normalizeH="0" baseline="0" smtClean="0">
                          <a:ln>
                            <a:noFill/>
                          </a:ln>
                          <a:solidFill>
                            <a:schemeClr val="tx1"/>
                          </a:solidFill>
                          <a:effectLst/>
                          <a:latin typeface="Arial" charset="0"/>
                          <a:cs typeface="Times New Roman" pitchFamily="18" charset="0"/>
                        </a:rPr>
                        <a:t>Issuer</a:t>
                      </a:r>
                    </a:p>
                  </a:txBody>
                  <a:tcPr marL="98218" marR="98218" marT="0" marB="0" horzOverflow="overflow">
                    <a:lnL w="1905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2000" b="0" i="0" u="none" strike="noStrike" cap="none" normalizeH="0" baseline="0" smtClean="0">
                          <a:ln>
                            <a:noFill/>
                          </a:ln>
                          <a:solidFill>
                            <a:schemeClr val="tx1"/>
                          </a:solidFill>
                          <a:effectLst/>
                          <a:latin typeface="Arial" charset="0"/>
                          <a:cs typeface="Times New Roman" pitchFamily="18" charset="0"/>
                        </a:rPr>
                        <a:t>Name of the Certificate Authority (CA).</a:t>
                      </a:r>
                    </a:p>
                  </a:txBody>
                  <a:tcPr marL="98218" marR="98218" marT="0" marB="0" horzOverflow="overflow">
                    <a:lnL>
                      <a:noFill/>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428625">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2000" b="0" i="0" u="none" strike="noStrike" cap="none" normalizeH="0" baseline="0" smtClean="0">
                          <a:ln>
                            <a:noFill/>
                          </a:ln>
                          <a:solidFill>
                            <a:schemeClr val="tx1"/>
                          </a:solidFill>
                          <a:effectLst/>
                          <a:latin typeface="Arial" charset="0"/>
                          <a:cs typeface="Times New Roman" pitchFamily="18" charset="0"/>
                        </a:rPr>
                        <a:t>Serial Number</a:t>
                      </a:r>
                    </a:p>
                  </a:txBody>
                  <a:tcPr marL="98218" marR="98218" marT="0" marB="0" horzOverflow="overflow">
                    <a:lnL w="1905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2000" b="0" i="0" u="none" strike="noStrike" cap="none" normalizeH="0" baseline="0" smtClean="0">
                          <a:ln>
                            <a:noFill/>
                          </a:ln>
                          <a:solidFill>
                            <a:schemeClr val="tx1"/>
                          </a:solidFill>
                          <a:effectLst/>
                          <a:latin typeface="Arial" charset="0"/>
                          <a:cs typeface="Times New Roman" pitchFamily="18" charset="0"/>
                        </a:rPr>
                        <a:t>Unique serial number for the certificate, set by the CA.</a:t>
                      </a:r>
                    </a:p>
                  </a:txBody>
                  <a:tcPr marL="98218" marR="98218" marT="0" marB="0" horzOverflow="overflow">
                    <a:lnL>
                      <a:noFill/>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946150">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2000" b="0" i="0" u="none" strike="noStrike" cap="none" normalizeH="0" baseline="0" smtClean="0">
                          <a:ln>
                            <a:noFill/>
                          </a:ln>
                          <a:solidFill>
                            <a:schemeClr val="tx1"/>
                          </a:solidFill>
                          <a:effectLst/>
                          <a:latin typeface="Arial" charset="0"/>
                          <a:cs typeface="Times New Roman" pitchFamily="18" charset="0"/>
                        </a:rPr>
                        <a:t>Subject </a:t>
                      </a:r>
                      <a:br>
                        <a:rPr kumimoji="0" lang="en-US" sz="2000" b="0" i="0" u="none" strike="noStrike" cap="none" normalizeH="0" baseline="0" smtClean="0">
                          <a:ln>
                            <a:noFill/>
                          </a:ln>
                          <a:solidFill>
                            <a:schemeClr val="tx1"/>
                          </a:solidFill>
                          <a:effectLst/>
                          <a:latin typeface="Arial" charset="0"/>
                          <a:cs typeface="Times New Roman" pitchFamily="18" charset="0"/>
                        </a:rPr>
                      </a:br>
                      <a:r>
                        <a:rPr kumimoji="0" lang="en-US" sz="2000" b="0" i="0" u="none" strike="noStrike" cap="none" normalizeH="0" baseline="0" smtClean="0">
                          <a:ln>
                            <a:noFill/>
                          </a:ln>
                          <a:solidFill>
                            <a:schemeClr val="tx1"/>
                          </a:solidFill>
                          <a:effectLst/>
                          <a:latin typeface="Arial" charset="0"/>
                          <a:cs typeface="Times New Roman" pitchFamily="18" charset="0"/>
                        </a:rPr>
                        <a:t>(True Party)</a:t>
                      </a:r>
                    </a:p>
                  </a:txBody>
                  <a:tcPr marL="98218" marR="98218" marT="0" marB="0" horzOverflow="overflow">
                    <a:lnL w="1905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B5E9F4"/>
                    </a:solid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2000" b="0" i="0" u="none" strike="noStrike" cap="none" normalizeH="0" baseline="0" smtClean="0">
                          <a:ln>
                            <a:noFill/>
                          </a:ln>
                          <a:solidFill>
                            <a:schemeClr val="tx1"/>
                          </a:solidFill>
                          <a:effectLst/>
                          <a:latin typeface="Arial" charset="0"/>
                          <a:cs typeface="Times New Roman" pitchFamily="18" charset="0"/>
                        </a:rPr>
                        <a:t>The name of the person, organization, computer, or program to which the certificate has been issued. This is the true party.</a:t>
                      </a:r>
                    </a:p>
                  </a:txBody>
                  <a:tcPr marL="98218" marR="98218" marT="0" marB="0" horzOverflow="overflow">
                    <a:lnL>
                      <a:noFill/>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B5E9F4"/>
                    </a:solidFill>
                  </a:tcPr>
                </a:tc>
              </a:tr>
              <a:tr h="428625">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2000" b="0" i="0" u="none" strike="noStrike" cap="none" normalizeH="0" baseline="0" smtClean="0">
                          <a:ln>
                            <a:noFill/>
                          </a:ln>
                          <a:solidFill>
                            <a:schemeClr val="tx1"/>
                          </a:solidFill>
                          <a:effectLst/>
                          <a:latin typeface="Arial" charset="0"/>
                          <a:cs typeface="Times New Roman" pitchFamily="18" charset="0"/>
                        </a:rPr>
                        <a:t>Public Key</a:t>
                      </a:r>
                    </a:p>
                  </a:txBody>
                  <a:tcPr marL="98218" marR="98218" marT="0" marB="0" horzOverflow="overflow">
                    <a:lnL w="1905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B5E9F4"/>
                    </a:solid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2000" b="0" i="0" u="none" strike="noStrike" cap="none" normalizeH="0" baseline="0" smtClean="0">
                          <a:ln>
                            <a:noFill/>
                          </a:ln>
                          <a:solidFill>
                            <a:schemeClr val="tx1"/>
                          </a:solidFill>
                          <a:effectLst/>
                          <a:latin typeface="Arial" charset="0"/>
                          <a:cs typeface="Times New Roman" pitchFamily="18" charset="0"/>
                        </a:rPr>
                        <a:t>The public key of the subject (the true party).</a:t>
                      </a:r>
                    </a:p>
                  </a:txBody>
                  <a:tcPr marL="98218" marR="98218" marT="0" marB="0" horzOverflow="overflow">
                    <a:lnL>
                      <a:noFill/>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B5E9F4"/>
                    </a:solidFill>
                  </a:tcPr>
                </a:tc>
              </a:tr>
              <a:tr h="855663">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2000" b="0" i="0" u="none" strike="noStrike" cap="none" normalizeH="0" baseline="0" smtClean="0">
                          <a:ln>
                            <a:noFill/>
                          </a:ln>
                          <a:solidFill>
                            <a:schemeClr val="tx1"/>
                          </a:solidFill>
                          <a:effectLst/>
                          <a:latin typeface="Arial" charset="0"/>
                          <a:cs typeface="Times New Roman" pitchFamily="18" charset="0"/>
                        </a:rPr>
                        <a:t>Public Key Algorithm</a:t>
                      </a:r>
                    </a:p>
                  </a:txBody>
                  <a:tcPr marL="98218" marR="98218" marT="0" marB="0" horzOverflow="overflow">
                    <a:lnL w="1905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2000" b="0" i="0" u="none" strike="noStrike" cap="none" normalizeH="0" baseline="0" smtClean="0">
                          <a:ln>
                            <a:noFill/>
                          </a:ln>
                          <a:solidFill>
                            <a:schemeClr val="tx1"/>
                          </a:solidFill>
                          <a:effectLst/>
                          <a:latin typeface="Arial" charset="0"/>
                          <a:cs typeface="Times New Roman" pitchFamily="18" charset="0"/>
                        </a:rPr>
                        <a:t>The algorithm the subject uses to sign messages with digital signatures.</a:t>
                      </a:r>
                    </a:p>
                  </a:txBody>
                  <a:tcPr marL="98218" marR="98218" marT="0" marB="0" horzOverflow="overflow">
                    <a:lnL>
                      <a:noFill/>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
        <p:nvSpPr>
          <p:cNvPr id="6" name="Rounded Rectangle 5"/>
          <p:cNvSpPr/>
          <p:nvPr/>
        </p:nvSpPr>
        <p:spPr>
          <a:xfrm>
            <a:off x="1752600" y="5791200"/>
            <a:ext cx="3810000" cy="762000"/>
          </a:xfrm>
          <a:prstGeom prst="roundRect">
            <a:avLst/>
          </a:prstGeom>
        </p:spPr>
        <p:style>
          <a:lnRef idx="1">
            <a:schemeClr val="accent2"/>
          </a:lnRef>
          <a:fillRef idx="2">
            <a:schemeClr val="accent2"/>
          </a:fillRef>
          <a:effectRef idx="1">
            <a:schemeClr val="accent2"/>
          </a:effectRef>
          <a:fontRef idx="minor">
            <a:schemeClr val="dk1"/>
          </a:fontRef>
        </p:style>
        <p:txBody>
          <a:bodyPr anchor="ctr"/>
          <a:lstStyle/>
          <a:p>
            <a:pPr algn="ctr" fontAlgn="auto">
              <a:spcBef>
                <a:spcPts val="0"/>
              </a:spcBef>
              <a:spcAft>
                <a:spcPts val="0"/>
              </a:spcAft>
              <a:defRPr/>
            </a:pPr>
            <a:r>
              <a:rPr lang="en-US" sz="2000" dirty="0"/>
              <a:t>Certificate provides the True Party’s public </a:t>
            </a:r>
            <a:r>
              <a:rPr lang="en-US" sz="2000" dirty="0" smtClean="0"/>
              <a:t>key.</a:t>
            </a:r>
            <a:endParaRPr lang="en-US" sz="2000" dirty="0"/>
          </a:p>
        </p:txBody>
      </p:sp>
      <p:cxnSp>
        <p:nvCxnSpPr>
          <p:cNvPr id="9" name="Straight Arrow Connector 8"/>
          <p:cNvCxnSpPr/>
          <p:nvPr/>
        </p:nvCxnSpPr>
        <p:spPr>
          <a:xfrm rot="16200000" flipV="1">
            <a:off x="1638300" y="5219700"/>
            <a:ext cx="914400" cy="228600"/>
          </a:xfrm>
          <a:prstGeom prst="straightConnector1">
            <a:avLst/>
          </a:prstGeom>
          <a:ln w="3810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 name="Rounded Rectangle 9"/>
          <p:cNvSpPr/>
          <p:nvPr/>
        </p:nvSpPr>
        <p:spPr>
          <a:xfrm>
            <a:off x="4191000" y="1295400"/>
            <a:ext cx="4267200" cy="1066800"/>
          </a:xfrm>
          <a:prstGeom prst="roundRect">
            <a:avLst/>
          </a:prstGeom>
        </p:spPr>
        <p:style>
          <a:lnRef idx="1">
            <a:schemeClr val="accent1"/>
          </a:lnRef>
          <a:fillRef idx="2">
            <a:schemeClr val="accent1"/>
          </a:fillRef>
          <a:effectRef idx="1">
            <a:schemeClr val="accent1"/>
          </a:effectRef>
          <a:fontRef idx="minor">
            <a:schemeClr val="dk1"/>
          </a:fontRef>
        </p:style>
        <p:txBody>
          <a:bodyPr anchor="ctr"/>
          <a:lstStyle/>
          <a:p>
            <a:pPr algn="ctr" fontAlgn="auto">
              <a:spcBef>
                <a:spcPts val="0"/>
              </a:spcBef>
              <a:spcAft>
                <a:spcPts val="0"/>
              </a:spcAft>
              <a:defRPr/>
            </a:pPr>
            <a:r>
              <a:rPr lang="en-US" dirty="0"/>
              <a:t>Serial number allows the receiver to check if the digital certificate has been revoked by the </a:t>
            </a:r>
            <a:r>
              <a:rPr lang="en-US" dirty="0" smtClean="0"/>
              <a:t>CA.</a:t>
            </a:r>
            <a:endParaRPr lang="en-US" dirty="0"/>
          </a:p>
        </p:txBody>
      </p:sp>
      <p:cxnSp>
        <p:nvCxnSpPr>
          <p:cNvPr id="12" name="Straight Arrow Connector 11"/>
          <p:cNvCxnSpPr/>
          <p:nvPr/>
        </p:nvCxnSpPr>
        <p:spPr>
          <a:xfrm rot="16200000" flipV="1">
            <a:off x="1447800" y="4953000"/>
            <a:ext cx="1447800" cy="228600"/>
          </a:xfrm>
          <a:prstGeom prst="straightConnector1">
            <a:avLst/>
          </a:prstGeom>
          <a:ln w="3810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1" name="Slide Number Placeholder 3"/>
          <p:cNvSpPr>
            <a:spLocks noGrp="1"/>
          </p:cNvSpPr>
          <p:nvPr>
            <p:ph type="sldNum" sz="quarter" idx="11"/>
          </p:nvPr>
        </p:nvSpPr>
        <p:spPr bwMode="auto">
          <a:xfrm>
            <a:off x="152400" y="6248400"/>
            <a:ext cx="1066800" cy="381000"/>
          </a:xfrm>
          <a:ln>
            <a:miter lim="800000"/>
            <a:headEnd/>
            <a:tailEnd/>
          </a:ln>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dirty="0" smtClean="0">
                <a:solidFill>
                  <a:schemeClr val="bg1"/>
                </a:solidFill>
                <a:latin typeface="Lucida Sans Unicode" pitchFamily="34" charset="0"/>
              </a:rPr>
              <a:t>3-</a:t>
            </a:r>
            <a:fld id="{74EE50E7-F4B2-4775-93DE-F251AF126B51}" type="slidenum">
              <a:rPr lang="en-US" smtClean="0">
                <a:solidFill>
                  <a:schemeClr val="bg1"/>
                </a:solidFill>
                <a:latin typeface="Lucida Sans Unicode" pitchFamily="34" charset="0"/>
              </a:rPr>
              <a:pPr eaLnBrk="1" hangingPunct="1"/>
              <a:t>50</a:t>
            </a:fld>
            <a:endParaRPr lang="en-US" dirty="0">
              <a:solidFill>
                <a:schemeClr val="bg1"/>
              </a:solidFill>
              <a:latin typeface="Lucida Sans Unicode"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57200" y="274638"/>
            <a:ext cx="8229600" cy="563562"/>
          </a:xfrm>
        </p:spPr>
        <p:txBody>
          <a:bodyPr>
            <a:noAutofit/>
          </a:bodyPr>
          <a:lstStyle/>
          <a:p>
            <a:pPr eaLnBrk="1" fontAlgn="auto" hangingPunct="1">
              <a:spcAft>
                <a:spcPts val="0"/>
              </a:spcAft>
              <a:defRPr/>
            </a:pPr>
            <a:r>
              <a:rPr lang="en-US" sz="2800" dirty="0" smtClean="0"/>
              <a:t>3.7: X.509 Digital Certificate Fields</a:t>
            </a:r>
            <a:endParaRPr lang="en-US" sz="2800" dirty="0"/>
          </a:p>
        </p:txBody>
      </p:sp>
      <p:graphicFrame>
        <p:nvGraphicFramePr>
          <p:cNvPr id="7" name="Table 6"/>
          <p:cNvGraphicFramePr>
            <a:graphicFrameLocks noGrp="1"/>
          </p:cNvGraphicFramePr>
          <p:nvPr/>
        </p:nvGraphicFramePr>
        <p:xfrm>
          <a:off x="533400" y="1295400"/>
          <a:ext cx="8229600" cy="4038601"/>
        </p:xfrm>
        <a:graphic>
          <a:graphicData uri="http://schemas.openxmlformats.org/drawingml/2006/table">
            <a:tbl>
              <a:tblPr/>
              <a:tblGrid>
                <a:gridCol w="1752600"/>
                <a:gridCol w="6477000"/>
              </a:tblGrid>
              <a:tr h="422275">
                <a:tc>
                  <a:txBody>
                    <a:bodyPr/>
                    <a:lstStyle/>
                    <a:p>
                      <a:pPr marL="0" marR="0" lvl="0" indent="0" algn="l" defTabSz="914400" rtl="0" eaLnBrk="1" fontAlgn="base" latinLnBrk="0" hangingPunct="0">
                        <a:lnSpc>
                          <a:spcPct val="100000"/>
                        </a:lnSpc>
                        <a:spcBef>
                          <a:spcPts val="900"/>
                        </a:spcBef>
                        <a:spcAft>
                          <a:spcPts val="300"/>
                        </a:spcAft>
                        <a:buClrTx/>
                        <a:buSzTx/>
                        <a:buFontTx/>
                        <a:buNone/>
                        <a:tabLst/>
                      </a:pPr>
                      <a:r>
                        <a:rPr kumimoji="0" lang="en-US" sz="2000" b="0" i="0" u="none" strike="noStrike" cap="none" normalizeH="0" baseline="0" smtClean="0">
                          <a:ln>
                            <a:noFill/>
                          </a:ln>
                          <a:solidFill>
                            <a:srgbClr val="FFFFFF"/>
                          </a:solidFill>
                          <a:effectLst/>
                          <a:latin typeface="Arial" charset="0"/>
                          <a:cs typeface="Times New Roman" pitchFamily="18" charset="0"/>
                        </a:rPr>
                        <a:t>Field</a:t>
                      </a:r>
                      <a:endParaRPr kumimoji="0" lang="en-US" sz="2000" b="1" i="0" u="none" strike="noStrike" cap="none" normalizeH="0" baseline="0" smtClean="0">
                        <a:ln>
                          <a:noFill/>
                        </a:ln>
                        <a:solidFill>
                          <a:srgbClr val="0000FF"/>
                        </a:solidFill>
                        <a:effectLst/>
                        <a:latin typeface="Arial" charset="0"/>
                        <a:cs typeface="Times New Roman" pitchFamily="18" charset="0"/>
                      </a:endParaRPr>
                    </a:p>
                  </a:txBody>
                  <a:tcPr marL="98218" marR="98218" marT="0" marB="0" horzOverflow="overflow">
                    <a:lnL w="19050" cap="flat" cmpd="sng" algn="ctr">
                      <a:solidFill>
                        <a:srgbClr val="000000"/>
                      </a:solidFill>
                      <a:prstDash val="solid"/>
                      <a:round/>
                      <a:headEnd type="none" w="med" len="med"/>
                      <a:tailEnd type="none" w="med" len="med"/>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solidFill>
                      <a:srgbClr val="808080"/>
                    </a:solidFill>
                  </a:tcPr>
                </a:tc>
                <a:tc>
                  <a:txBody>
                    <a:bodyPr/>
                    <a:lstStyle/>
                    <a:p>
                      <a:pPr marL="0" marR="0" lvl="0" indent="0" algn="l" defTabSz="914400" rtl="0" eaLnBrk="1" fontAlgn="base" latinLnBrk="0" hangingPunct="0">
                        <a:lnSpc>
                          <a:spcPct val="100000"/>
                        </a:lnSpc>
                        <a:spcBef>
                          <a:spcPts val="900"/>
                        </a:spcBef>
                        <a:spcAft>
                          <a:spcPts val="300"/>
                        </a:spcAft>
                        <a:buClrTx/>
                        <a:buSzTx/>
                        <a:buFontTx/>
                        <a:buNone/>
                        <a:tabLst/>
                      </a:pPr>
                      <a:r>
                        <a:rPr kumimoji="0" lang="en-US" sz="2000" b="0" i="0" u="none" strike="noStrike" cap="none" normalizeH="0" baseline="0" smtClean="0">
                          <a:ln>
                            <a:noFill/>
                          </a:ln>
                          <a:solidFill>
                            <a:srgbClr val="FFFFFF"/>
                          </a:solidFill>
                          <a:effectLst/>
                          <a:latin typeface="Arial" charset="0"/>
                          <a:cs typeface="Times New Roman" pitchFamily="18" charset="0"/>
                        </a:rPr>
                        <a:t>Description</a:t>
                      </a:r>
                      <a:endParaRPr kumimoji="0" lang="en-US" sz="2000" b="1" i="0" u="none" strike="noStrike" cap="none" normalizeH="0" baseline="0" smtClean="0">
                        <a:ln>
                          <a:noFill/>
                        </a:ln>
                        <a:solidFill>
                          <a:srgbClr val="0000FF"/>
                        </a:solidFill>
                        <a:effectLst/>
                        <a:latin typeface="Arial" charset="0"/>
                        <a:cs typeface="Times New Roman" pitchFamily="18" charset="0"/>
                      </a:endParaRPr>
                    </a:p>
                  </a:txBody>
                  <a:tcPr marL="98218" marR="98218" marT="0" marB="0" horzOverflow="overflow">
                    <a:lnL>
                      <a:noFill/>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solidFill>
                      <a:srgbClr val="808080"/>
                    </a:solidFill>
                  </a:tcPr>
                </a:tc>
              </a:tr>
              <a:tr h="1925638">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2000" b="0" i="0" u="none" strike="noStrike" cap="none" normalizeH="0" baseline="0" smtClean="0">
                          <a:ln>
                            <a:noFill/>
                          </a:ln>
                          <a:solidFill>
                            <a:schemeClr val="tx1"/>
                          </a:solidFill>
                          <a:effectLst/>
                          <a:latin typeface="Arial" charset="0"/>
                          <a:cs typeface="Times New Roman" pitchFamily="18" charset="0"/>
                        </a:rPr>
                        <a:t>Digital Signature</a:t>
                      </a:r>
                    </a:p>
                  </a:txBody>
                  <a:tcPr marL="98218" marR="98218" marT="0" marB="0" horzOverflow="overflow">
                    <a:lnL w="19050" cap="flat" cmpd="sng" algn="ctr">
                      <a:solidFill>
                        <a:srgbClr val="000000"/>
                      </a:solidFill>
                      <a:prstDash val="solid"/>
                      <a:round/>
                      <a:headEnd type="none" w="med" len="med"/>
                      <a:tailEnd type="none" w="med" len="med"/>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B5E9F4"/>
                    </a:solid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2000" b="0" i="0" u="none" strike="noStrike" cap="none" normalizeH="0" baseline="0" smtClean="0">
                          <a:ln>
                            <a:noFill/>
                          </a:ln>
                          <a:solidFill>
                            <a:schemeClr val="tx1"/>
                          </a:solidFill>
                          <a:effectLst/>
                          <a:latin typeface="Arial" charset="0"/>
                          <a:cs typeface="Times New Roman" pitchFamily="18" charset="0"/>
                        </a:rPr>
                        <a:t>The digital signature of the certificate, signed by the CA with the CA’s own private key.</a:t>
                      </a:r>
                    </a:p>
                    <a:p>
                      <a:pPr marL="0" marR="0" lvl="0" indent="0" algn="l" defTabSz="914400" rtl="0" eaLnBrk="1" fontAlgn="base" latinLnBrk="0" hangingPunct="0">
                        <a:lnSpc>
                          <a:spcPct val="100000"/>
                        </a:lnSpc>
                        <a:spcBef>
                          <a:spcPts val="300"/>
                        </a:spcBef>
                        <a:spcAft>
                          <a:spcPts val="300"/>
                        </a:spcAft>
                        <a:buClrTx/>
                        <a:buSzTx/>
                        <a:buFontTx/>
                        <a:buNone/>
                        <a:tabLst/>
                      </a:pPr>
                      <a:r>
                        <a:rPr kumimoji="0" lang="en-US" sz="2000" b="0" i="0" u="none" strike="noStrike" cap="none" normalizeH="0" baseline="0" smtClean="0">
                          <a:ln>
                            <a:noFill/>
                          </a:ln>
                          <a:solidFill>
                            <a:schemeClr val="tx1"/>
                          </a:solidFill>
                          <a:effectLst/>
                          <a:latin typeface="Arial" charset="0"/>
                          <a:cs typeface="Times New Roman" pitchFamily="18" charset="0"/>
                        </a:rPr>
                        <a:t>For testing certificate authentication and integrity.</a:t>
                      </a:r>
                    </a:p>
                    <a:p>
                      <a:pPr marL="0" marR="0" lvl="0" indent="0" algn="l" defTabSz="914400" rtl="0" eaLnBrk="1" fontAlgn="base" latinLnBrk="0" hangingPunct="0">
                        <a:lnSpc>
                          <a:spcPct val="100000"/>
                        </a:lnSpc>
                        <a:spcBef>
                          <a:spcPts val="300"/>
                        </a:spcBef>
                        <a:spcAft>
                          <a:spcPts val="300"/>
                        </a:spcAft>
                        <a:buClrTx/>
                        <a:buSzTx/>
                        <a:buFontTx/>
                        <a:buNone/>
                        <a:tabLst/>
                      </a:pPr>
                      <a:r>
                        <a:rPr kumimoji="0" lang="en-US" sz="2000" b="0" i="0" u="none" strike="noStrike" cap="none" normalizeH="0" baseline="0" smtClean="0">
                          <a:ln>
                            <a:noFill/>
                          </a:ln>
                          <a:solidFill>
                            <a:schemeClr val="tx1"/>
                          </a:solidFill>
                          <a:effectLst/>
                          <a:latin typeface="Arial" charset="0"/>
                          <a:cs typeface="Times New Roman" pitchFamily="18" charset="0"/>
                        </a:rPr>
                        <a:t>User must know the CA’s public key independently.</a:t>
                      </a:r>
                    </a:p>
                  </a:txBody>
                  <a:tcPr marL="98218" marR="98218" marT="0" marB="0" horzOverflow="overflow">
                    <a:lnL>
                      <a:noFill/>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B5E9F4"/>
                    </a:solidFill>
                  </a:tcPr>
                </a:tc>
              </a:tr>
              <a:tr h="1268413">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2000" b="0" i="0" u="none" strike="noStrike" cap="none" normalizeH="0" baseline="0" smtClean="0">
                          <a:ln>
                            <a:noFill/>
                          </a:ln>
                          <a:solidFill>
                            <a:schemeClr val="tx1"/>
                          </a:solidFill>
                          <a:effectLst/>
                          <a:latin typeface="Arial" charset="0"/>
                          <a:cs typeface="Times New Roman" pitchFamily="18" charset="0"/>
                        </a:rPr>
                        <a:t>Signature Algorithm Identifier</a:t>
                      </a:r>
                    </a:p>
                  </a:txBody>
                  <a:tcPr marL="98218" marR="98218" marT="0" marB="0" horzOverflow="overflow">
                    <a:lnL w="1905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2000" b="0" i="0" u="none" strike="noStrike" cap="none" normalizeH="0" baseline="0" smtClean="0">
                          <a:ln>
                            <a:noFill/>
                          </a:ln>
                          <a:solidFill>
                            <a:schemeClr val="tx1"/>
                          </a:solidFill>
                          <a:effectLst/>
                          <a:latin typeface="Arial" charset="0"/>
                          <a:cs typeface="Times New Roman" pitchFamily="18" charset="0"/>
                        </a:rPr>
                        <a:t>The digital signature algorithm the CA uses to sign its certificates.</a:t>
                      </a:r>
                    </a:p>
                  </a:txBody>
                  <a:tcPr marL="98218" marR="98218" marT="0" marB="0" horzOverflow="overflow">
                    <a:lnL>
                      <a:noFill/>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422275">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2000" b="0" i="0" u="none" strike="noStrike" cap="none" normalizeH="0" baseline="0" smtClean="0">
                          <a:ln>
                            <a:noFill/>
                          </a:ln>
                          <a:solidFill>
                            <a:schemeClr val="tx1"/>
                          </a:solidFill>
                          <a:effectLst/>
                          <a:latin typeface="Arial" charset="0"/>
                          <a:cs typeface="Times New Roman" pitchFamily="18" charset="0"/>
                        </a:rPr>
                        <a:t>Other Fields</a:t>
                      </a:r>
                    </a:p>
                  </a:txBody>
                  <a:tcPr marL="98218" marR="98218" marT="0" marB="0" horzOverflow="overflow">
                    <a:lnL w="1905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2000" b="0" i="0" u="none" strike="noStrike" cap="none" normalizeH="0" baseline="0" smtClean="0">
                          <a:ln>
                            <a:noFill/>
                          </a:ln>
                          <a:solidFill>
                            <a:schemeClr val="tx1"/>
                          </a:solidFill>
                          <a:effectLst/>
                          <a:latin typeface="Arial" charset="0"/>
                          <a:cs typeface="Times New Roman" pitchFamily="18" charset="0"/>
                        </a:rPr>
                        <a:t>…</a:t>
                      </a:r>
                    </a:p>
                  </a:txBody>
                  <a:tcPr marL="98218" marR="98218" marT="0" marB="0" horzOverflow="overflow">
                    <a:lnL>
                      <a:noFill/>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
        <p:nvSpPr>
          <p:cNvPr id="6" name="Rounded Rectangle 5"/>
          <p:cNvSpPr/>
          <p:nvPr/>
        </p:nvSpPr>
        <p:spPr>
          <a:xfrm>
            <a:off x="3429000" y="4572000"/>
            <a:ext cx="4876800" cy="1295400"/>
          </a:xfrm>
          <a:prstGeom prst="roundRect">
            <a:avLst/>
          </a:prstGeom>
        </p:spPr>
        <p:style>
          <a:lnRef idx="1">
            <a:schemeClr val="accent1"/>
          </a:lnRef>
          <a:fillRef idx="2">
            <a:schemeClr val="accent1"/>
          </a:fillRef>
          <a:effectRef idx="1">
            <a:schemeClr val="accent1"/>
          </a:effectRef>
          <a:fontRef idx="minor">
            <a:schemeClr val="dk1"/>
          </a:fontRef>
        </p:style>
        <p:txBody>
          <a:bodyPr anchor="ctr"/>
          <a:lstStyle/>
          <a:p>
            <a:pPr algn="ctr" fontAlgn="auto">
              <a:spcBef>
                <a:spcPts val="0"/>
              </a:spcBef>
              <a:spcAft>
                <a:spcPts val="0"/>
              </a:spcAft>
              <a:defRPr/>
            </a:pPr>
            <a:r>
              <a:rPr lang="en-US" sz="2000" dirty="0"/>
              <a:t>The CA signs the cert with its own private key so that the cert’s validity can be checked for alterations.</a:t>
            </a:r>
          </a:p>
        </p:txBody>
      </p:sp>
      <p:sp>
        <p:nvSpPr>
          <p:cNvPr id="8" name="Slide Number Placeholder 3"/>
          <p:cNvSpPr>
            <a:spLocks noGrp="1"/>
          </p:cNvSpPr>
          <p:nvPr>
            <p:ph type="sldNum" sz="quarter" idx="11"/>
          </p:nvPr>
        </p:nvSpPr>
        <p:spPr bwMode="auto">
          <a:xfrm>
            <a:off x="152400" y="6248400"/>
            <a:ext cx="1066800" cy="381000"/>
          </a:xfrm>
          <a:ln>
            <a:miter lim="800000"/>
            <a:headEnd/>
            <a:tailEnd/>
          </a:ln>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dirty="0" smtClean="0">
                <a:solidFill>
                  <a:schemeClr val="bg1"/>
                </a:solidFill>
                <a:latin typeface="Lucida Sans Unicode" pitchFamily="34" charset="0"/>
              </a:rPr>
              <a:t>3-</a:t>
            </a:r>
            <a:fld id="{74EE50E7-F4B2-4775-93DE-F251AF126B51}" type="slidenum">
              <a:rPr lang="en-US" smtClean="0">
                <a:solidFill>
                  <a:schemeClr val="bg1"/>
                </a:solidFill>
                <a:latin typeface="Lucida Sans Unicode" pitchFamily="34" charset="0"/>
              </a:rPr>
              <a:pPr eaLnBrk="1" hangingPunct="1"/>
              <a:t>51</a:t>
            </a:fld>
            <a:endParaRPr lang="en-US" dirty="0">
              <a:solidFill>
                <a:schemeClr val="bg1"/>
              </a:solidFill>
              <a:latin typeface="Lucida Sans Unicode"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pPr>
              <a:defRPr/>
            </a:pPr>
            <a:r>
              <a:rPr lang="en-US" sz="2800" dirty="0" smtClean="0"/>
              <a:t>3.7: </a:t>
            </a:r>
            <a:r>
              <a:rPr lang="en-US" sz="3200" dirty="0" smtClean="0"/>
              <a:t>Digital certificate for Google.com</a:t>
            </a:r>
            <a:endParaRPr lang="en-US" sz="3200" dirty="0"/>
          </a:p>
        </p:txBody>
      </p:sp>
      <p:pic>
        <p:nvPicPr>
          <p:cNvPr id="67589" name="Picture 2"/>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2438400" y="1295400"/>
            <a:ext cx="3861500" cy="4800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 name="Slide Number Placeholder 3"/>
          <p:cNvSpPr>
            <a:spLocks noGrp="1"/>
          </p:cNvSpPr>
          <p:nvPr>
            <p:ph type="sldNum" sz="quarter" idx="11"/>
          </p:nvPr>
        </p:nvSpPr>
        <p:spPr bwMode="auto">
          <a:xfrm>
            <a:off x="152400" y="6248400"/>
            <a:ext cx="1066800" cy="381000"/>
          </a:xfrm>
          <a:ln>
            <a:miter lim="800000"/>
            <a:headEnd/>
            <a:tailEnd/>
          </a:ln>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dirty="0" smtClean="0">
                <a:solidFill>
                  <a:schemeClr val="bg1"/>
                </a:solidFill>
                <a:latin typeface="Lucida Sans Unicode" pitchFamily="34" charset="0"/>
              </a:rPr>
              <a:t>3-</a:t>
            </a:r>
            <a:fld id="{74EE50E7-F4B2-4775-93DE-F251AF126B51}" type="slidenum">
              <a:rPr lang="en-US" smtClean="0">
                <a:solidFill>
                  <a:schemeClr val="bg1"/>
                </a:solidFill>
                <a:latin typeface="Lucida Sans Unicode" pitchFamily="34" charset="0"/>
              </a:rPr>
              <a:pPr eaLnBrk="1" hangingPunct="1"/>
              <a:t>52</a:t>
            </a:fld>
            <a:endParaRPr lang="en-US" dirty="0">
              <a:solidFill>
                <a:schemeClr val="bg1"/>
              </a:solidFill>
              <a:latin typeface="Lucida Sans Unicode"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Content Placeholder 1"/>
          <p:cNvSpPr>
            <a:spLocks noGrp="1"/>
          </p:cNvSpPr>
          <p:nvPr>
            <p:ph idx="1"/>
          </p:nvPr>
        </p:nvSpPr>
        <p:spPr>
          <a:xfrm>
            <a:off x="457200" y="1676400"/>
            <a:ext cx="8229600" cy="4330700"/>
          </a:xfrm>
        </p:spPr>
        <p:txBody>
          <a:bodyPr/>
          <a:lstStyle/>
          <a:p>
            <a:pPr eaLnBrk="1"/>
            <a:r>
              <a:rPr lang="en-US" b="1" smtClean="0"/>
              <a:t>Testing the Digital Signature</a:t>
            </a:r>
          </a:p>
          <a:p>
            <a:pPr lvl="1" eaLnBrk="1"/>
            <a:r>
              <a:rPr lang="en-US" smtClean="0"/>
              <a:t>The digital certificate has a digital signature of its own</a:t>
            </a:r>
          </a:p>
          <a:p>
            <a:pPr lvl="1" eaLnBrk="1"/>
            <a:r>
              <a:rPr lang="en-US" smtClean="0"/>
              <a:t>Signed with the Certificate Authority’s (CA’s) private key</a:t>
            </a:r>
          </a:p>
          <a:p>
            <a:pPr lvl="1" eaLnBrk="1"/>
            <a:r>
              <a:rPr lang="en-US" smtClean="0"/>
              <a:t>Must be tested with the CA’s well-known public key</a:t>
            </a:r>
          </a:p>
          <a:p>
            <a:pPr lvl="1" eaLnBrk="1"/>
            <a:r>
              <a:rPr lang="en-US" smtClean="0"/>
              <a:t>If the test works, the certificate is authentic and unmodified</a:t>
            </a:r>
          </a:p>
          <a:p>
            <a:pPr eaLnBrk="1" hangingPunct="1"/>
            <a:endParaRPr lang="en-US" smtClean="0"/>
          </a:p>
        </p:txBody>
      </p:sp>
      <p:sp>
        <p:nvSpPr>
          <p:cNvPr id="5" name="Title 4"/>
          <p:cNvSpPr>
            <a:spLocks noGrp="1"/>
          </p:cNvSpPr>
          <p:nvPr>
            <p:ph type="title"/>
          </p:nvPr>
        </p:nvSpPr>
        <p:spPr/>
        <p:txBody>
          <a:bodyPr>
            <a:normAutofit fontScale="90000"/>
          </a:bodyPr>
          <a:lstStyle/>
          <a:p>
            <a:pPr eaLnBrk="1" fontAlgn="auto" hangingPunct="1">
              <a:spcAft>
                <a:spcPts val="0"/>
              </a:spcAft>
              <a:defRPr/>
            </a:pPr>
            <a:r>
              <a:rPr lang="en-US" sz="4000" dirty="0" smtClean="0"/>
              <a:t>3.7: </a:t>
            </a:r>
            <a:r>
              <a:rPr lang="en-US" dirty="0" smtClean="0"/>
              <a:t>Verifying the Digital Certificate</a:t>
            </a:r>
            <a:endParaRPr lang="en-US" dirty="0"/>
          </a:p>
        </p:txBody>
      </p:sp>
      <p:sp>
        <p:nvSpPr>
          <p:cNvPr id="6" name="Slide Number Placeholder 3"/>
          <p:cNvSpPr>
            <a:spLocks noGrp="1"/>
          </p:cNvSpPr>
          <p:nvPr>
            <p:ph type="sldNum" sz="quarter" idx="11"/>
          </p:nvPr>
        </p:nvSpPr>
        <p:spPr bwMode="auto">
          <a:xfrm>
            <a:off x="152400" y="6248400"/>
            <a:ext cx="1066800" cy="381000"/>
          </a:xfrm>
          <a:ln>
            <a:miter lim="800000"/>
            <a:headEnd/>
            <a:tailEnd/>
          </a:ln>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dirty="0" smtClean="0">
                <a:solidFill>
                  <a:schemeClr val="bg1"/>
                </a:solidFill>
                <a:latin typeface="Lucida Sans Unicode" pitchFamily="34" charset="0"/>
              </a:rPr>
              <a:t>3-</a:t>
            </a:r>
            <a:fld id="{74EE50E7-F4B2-4775-93DE-F251AF126B51}" type="slidenum">
              <a:rPr lang="en-US" smtClean="0">
                <a:solidFill>
                  <a:schemeClr val="bg1"/>
                </a:solidFill>
                <a:latin typeface="Lucida Sans Unicode" pitchFamily="34" charset="0"/>
              </a:rPr>
              <a:pPr eaLnBrk="1" hangingPunct="1"/>
              <a:t>53</a:t>
            </a:fld>
            <a:endParaRPr lang="en-US" dirty="0">
              <a:solidFill>
                <a:schemeClr val="bg1"/>
              </a:solidFill>
              <a:latin typeface="Lucida Sans Unicode"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Content Placeholder 1"/>
          <p:cNvSpPr>
            <a:spLocks noGrp="1"/>
          </p:cNvSpPr>
          <p:nvPr>
            <p:ph idx="1"/>
          </p:nvPr>
        </p:nvSpPr>
        <p:spPr>
          <a:xfrm>
            <a:off x="457200" y="1828800"/>
            <a:ext cx="8229600" cy="4178300"/>
          </a:xfrm>
        </p:spPr>
        <p:txBody>
          <a:bodyPr/>
          <a:lstStyle/>
          <a:p>
            <a:pPr eaLnBrk="1"/>
            <a:r>
              <a:rPr lang="en-US" b="1" smtClean="0"/>
              <a:t>Checking the Valid Period</a:t>
            </a:r>
          </a:p>
          <a:p>
            <a:pPr lvl="1" eaLnBrk="1">
              <a:spcBef>
                <a:spcPts val="1800"/>
              </a:spcBef>
            </a:pPr>
            <a:r>
              <a:rPr lang="en-US" smtClean="0"/>
              <a:t>Certificate is valid only during the valid period in the digital certificate (not shown in the figure)</a:t>
            </a:r>
          </a:p>
          <a:p>
            <a:pPr lvl="1" eaLnBrk="1">
              <a:spcBef>
                <a:spcPts val="1800"/>
              </a:spcBef>
            </a:pPr>
            <a:r>
              <a:rPr lang="en-US" smtClean="0"/>
              <a:t>If the current time is not within the valid period, reject the digital certificate</a:t>
            </a:r>
          </a:p>
          <a:p>
            <a:pPr eaLnBrk="1" hangingPunct="1"/>
            <a:endParaRPr lang="en-US" smtClean="0"/>
          </a:p>
        </p:txBody>
      </p:sp>
      <p:sp>
        <p:nvSpPr>
          <p:cNvPr id="5" name="Title 4"/>
          <p:cNvSpPr>
            <a:spLocks noGrp="1"/>
          </p:cNvSpPr>
          <p:nvPr>
            <p:ph type="title"/>
          </p:nvPr>
        </p:nvSpPr>
        <p:spPr/>
        <p:txBody>
          <a:bodyPr>
            <a:normAutofit fontScale="90000"/>
          </a:bodyPr>
          <a:lstStyle/>
          <a:p>
            <a:pPr eaLnBrk="1" fontAlgn="auto" hangingPunct="1">
              <a:spcAft>
                <a:spcPts val="0"/>
              </a:spcAft>
              <a:defRPr/>
            </a:pPr>
            <a:r>
              <a:rPr lang="en-US" sz="4000" dirty="0" smtClean="0"/>
              <a:t>3.7: </a:t>
            </a:r>
            <a:r>
              <a:rPr lang="en-US" dirty="0" smtClean="0"/>
              <a:t>Verifying the Digital Certificate</a:t>
            </a:r>
            <a:endParaRPr lang="en-US" dirty="0"/>
          </a:p>
        </p:txBody>
      </p:sp>
      <p:sp>
        <p:nvSpPr>
          <p:cNvPr id="6" name="Slide Number Placeholder 3"/>
          <p:cNvSpPr>
            <a:spLocks noGrp="1"/>
          </p:cNvSpPr>
          <p:nvPr>
            <p:ph type="sldNum" sz="quarter" idx="11"/>
          </p:nvPr>
        </p:nvSpPr>
        <p:spPr bwMode="auto">
          <a:xfrm>
            <a:off x="152400" y="6248400"/>
            <a:ext cx="1066800" cy="381000"/>
          </a:xfrm>
          <a:ln>
            <a:miter lim="800000"/>
            <a:headEnd/>
            <a:tailEnd/>
          </a:ln>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dirty="0" smtClean="0">
                <a:solidFill>
                  <a:schemeClr val="bg1"/>
                </a:solidFill>
                <a:latin typeface="Lucida Sans Unicode" pitchFamily="34" charset="0"/>
              </a:rPr>
              <a:t>3-</a:t>
            </a:r>
            <a:fld id="{74EE50E7-F4B2-4775-93DE-F251AF126B51}" type="slidenum">
              <a:rPr lang="en-US" smtClean="0">
                <a:solidFill>
                  <a:schemeClr val="bg1"/>
                </a:solidFill>
                <a:latin typeface="Lucida Sans Unicode" pitchFamily="34" charset="0"/>
              </a:rPr>
              <a:pPr eaLnBrk="1" hangingPunct="1"/>
              <a:t>54</a:t>
            </a:fld>
            <a:endParaRPr lang="en-US" dirty="0">
              <a:solidFill>
                <a:schemeClr val="bg1"/>
              </a:solidFill>
              <a:latin typeface="Lucida Sans Unicode"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Content Placeholder 1"/>
          <p:cNvSpPr>
            <a:spLocks noGrp="1"/>
          </p:cNvSpPr>
          <p:nvPr>
            <p:ph idx="1"/>
          </p:nvPr>
        </p:nvSpPr>
        <p:spPr>
          <a:xfrm>
            <a:off x="457200" y="1828800"/>
            <a:ext cx="8229600" cy="4178300"/>
          </a:xfrm>
        </p:spPr>
        <p:txBody>
          <a:bodyPr/>
          <a:lstStyle/>
          <a:p>
            <a:pPr eaLnBrk="1"/>
            <a:r>
              <a:rPr lang="en-US" b="1" smtClean="0"/>
              <a:t>Checking for Revocation</a:t>
            </a:r>
          </a:p>
          <a:p>
            <a:pPr lvl="1" eaLnBrk="1"/>
            <a:r>
              <a:rPr lang="en-US" smtClean="0"/>
              <a:t>Certificates may be revoked for improper behavior or other reasons</a:t>
            </a:r>
          </a:p>
          <a:p>
            <a:pPr lvl="1" eaLnBrk="1"/>
            <a:r>
              <a:rPr lang="en-US" smtClean="0"/>
              <a:t>Revocation must be tested</a:t>
            </a:r>
          </a:p>
          <a:p>
            <a:pPr lvl="1" eaLnBrk="1"/>
            <a:r>
              <a:rPr lang="en-US" smtClean="0"/>
              <a:t>Cannot be done by looking at fields within the certificate</a:t>
            </a:r>
          </a:p>
          <a:p>
            <a:pPr lvl="1" eaLnBrk="1"/>
            <a:r>
              <a:rPr lang="en-US" smtClean="0"/>
              <a:t>Receiver must check with the CA</a:t>
            </a:r>
          </a:p>
        </p:txBody>
      </p:sp>
      <p:sp>
        <p:nvSpPr>
          <p:cNvPr id="5" name="Title 4"/>
          <p:cNvSpPr>
            <a:spLocks noGrp="1"/>
          </p:cNvSpPr>
          <p:nvPr>
            <p:ph type="title"/>
          </p:nvPr>
        </p:nvSpPr>
        <p:spPr/>
        <p:txBody>
          <a:bodyPr>
            <a:normAutofit fontScale="90000"/>
          </a:bodyPr>
          <a:lstStyle/>
          <a:p>
            <a:pPr eaLnBrk="1" fontAlgn="auto" hangingPunct="1">
              <a:spcAft>
                <a:spcPts val="0"/>
              </a:spcAft>
              <a:defRPr/>
            </a:pPr>
            <a:r>
              <a:rPr lang="en-US" sz="4000" dirty="0" smtClean="0"/>
              <a:t>3.7: </a:t>
            </a:r>
            <a:r>
              <a:rPr lang="en-US" dirty="0" smtClean="0"/>
              <a:t>Verifying the Digital Certificate</a:t>
            </a:r>
            <a:endParaRPr lang="en-US" dirty="0"/>
          </a:p>
        </p:txBody>
      </p:sp>
      <p:sp>
        <p:nvSpPr>
          <p:cNvPr id="6" name="Slide Number Placeholder 3"/>
          <p:cNvSpPr>
            <a:spLocks noGrp="1"/>
          </p:cNvSpPr>
          <p:nvPr>
            <p:ph type="sldNum" sz="quarter" idx="11"/>
          </p:nvPr>
        </p:nvSpPr>
        <p:spPr bwMode="auto">
          <a:xfrm>
            <a:off x="152400" y="6248400"/>
            <a:ext cx="1066800" cy="381000"/>
          </a:xfrm>
          <a:ln>
            <a:miter lim="800000"/>
            <a:headEnd/>
            <a:tailEnd/>
          </a:ln>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dirty="0" smtClean="0">
                <a:solidFill>
                  <a:schemeClr val="bg1"/>
                </a:solidFill>
                <a:latin typeface="Lucida Sans Unicode" pitchFamily="34" charset="0"/>
              </a:rPr>
              <a:t>3-</a:t>
            </a:r>
            <a:fld id="{74EE50E7-F4B2-4775-93DE-F251AF126B51}" type="slidenum">
              <a:rPr lang="en-US" smtClean="0">
                <a:solidFill>
                  <a:schemeClr val="bg1"/>
                </a:solidFill>
                <a:latin typeface="Lucida Sans Unicode" pitchFamily="34" charset="0"/>
              </a:rPr>
              <a:pPr eaLnBrk="1" hangingPunct="1"/>
              <a:t>55</a:t>
            </a:fld>
            <a:endParaRPr lang="en-US" dirty="0">
              <a:solidFill>
                <a:schemeClr val="bg1"/>
              </a:solidFill>
              <a:latin typeface="Lucida Sans Unicode"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Content Placeholder 1"/>
          <p:cNvSpPr>
            <a:spLocks noGrp="1"/>
          </p:cNvSpPr>
          <p:nvPr>
            <p:ph idx="1"/>
          </p:nvPr>
        </p:nvSpPr>
        <p:spPr>
          <a:xfrm>
            <a:off x="457200" y="1676400"/>
            <a:ext cx="8229600" cy="4330700"/>
          </a:xfrm>
        </p:spPr>
        <p:txBody>
          <a:bodyPr/>
          <a:lstStyle/>
          <a:p>
            <a:pPr eaLnBrk="1"/>
            <a:r>
              <a:rPr lang="en-US" b="1" dirty="0" smtClean="0"/>
              <a:t>Checking for Revocation</a:t>
            </a:r>
          </a:p>
          <a:p>
            <a:pPr lvl="1" eaLnBrk="1"/>
            <a:r>
              <a:rPr lang="en-US" dirty="0" smtClean="0"/>
              <a:t>Verifier may download the entire certificate revocation list from the CA</a:t>
            </a:r>
          </a:p>
          <a:p>
            <a:pPr lvl="2" eaLnBrk="1"/>
            <a:r>
              <a:rPr lang="en-US" dirty="0" smtClean="0"/>
              <a:t>See if the serial number is on the certificate revocation list</a:t>
            </a:r>
          </a:p>
          <a:p>
            <a:pPr lvl="2" eaLnBrk="1"/>
            <a:r>
              <a:rPr lang="en-US" dirty="0" smtClean="0"/>
              <a:t>If so, do not accept the certificate</a:t>
            </a:r>
          </a:p>
          <a:p>
            <a:pPr lvl="1" eaLnBrk="1">
              <a:spcBef>
                <a:spcPts val="1800"/>
              </a:spcBef>
            </a:pPr>
            <a:r>
              <a:rPr lang="en-US" dirty="0" smtClean="0"/>
              <a:t>Or the verifier may send a query to the CA</a:t>
            </a:r>
          </a:p>
          <a:p>
            <a:pPr lvl="2" eaLnBrk="1"/>
            <a:r>
              <a:rPr lang="en-US" dirty="0" smtClean="0"/>
              <a:t>Requires the CA to support the Online Certificate Status Protocol</a:t>
            </a:r>
          </a:p>
          <a:p>
            <a:pPr eaLnBrk="1" hangingPunct="1"/>
            <a:endParaRPr lang="en-US" dirty="0" smtClean="0"/>
          </a:p>
        </p:txBody>
      </p:sp>
      <p:sp>
        <p:nvSpPr>
          <p:cNvPr id="5" name="Title 4"/>
          <p:cNvSpPr>
            <a:spLocks noGrp="1"/>
          </p:cNvSpPr>
          <p:nvPr>
            <p:ph type="title"/>
          </p:nvPr>
        </p:nvSpPr>
        <p:spPr/>
        <p:txBody>
          <a:bodyPr>
            <a:normAutofit fontScale="90000"/>
          </a:bodyPr>
          <a:lstStyle/>
          <a:p>
            <a:pPr eaLnBrk="1" fontAlgn="auto" hangingPunct="1">
              <a:spcAft>
                <a:spcPts val="0"/>
              </a:spcAft>
              <a:defRPr/>
            </a:pPr>
            <a:r>
              <a:rPr lang="en-US" sz="4000" dirty="0" smtClean="0"/>
              <a:t>3.7: </a:t>
            </a:r>
            <a:r>
              <a:rPr lang="en-US" dirty="0" smtClean="0"/>
              <a:t>Verifying the Digital Certificate</a:t>
            </a:r>
            <a:endParaRPr lang="en-US" dirty="0"/>
          </a:p>
        </p:txBody>
      </p:sp>
      <p:sp>
        <p:nvSpPr>
          <p:cNvPr id="6" name="Slide Number Placeholder 3"/>
          <p:cNvSpPr>
            <a:spLocks noGrp="1"/>
          </p:cNvSpPr>
          <p:nvPr>
            <p:ph type="sldNum" sz="quarter" idx="11"/>
          </p:nvPr>
        </p:nvSpPr>
        <p:spPr bwMode="auto">
          <a:xfrm>
            <a:off x="152400" y="6248400"/>
            <a:ext cx="1066800" cy="381000"/>
          </a:xfrm>
          <a:ln>
            <a:miter lim="800000"/>
            <a:headEnd/>
            <a:tailEnd/>
          </a:ln>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dirty="0" smtClean="0">
                <a:solidFill>
                  <a:schemeClr val="bg1"/>
                </a:solidFill>
                <a:latin typeface="Lucida Sans Unicode" pitchFamily="34" charset="0"/>
              </a:rPr>
              <a:t>3-</a:t>
            </a:r>
            <a:fld id="{74EE50E7-F4B2-4775-93DE-F251AF126B51}" type="slidenum">
              <a:rPr lang="en-US" smtClean="0">
                <a:solidFill>
                  <a:schemeClr val="bg1"/>
                </a:solidFill>
                <a:latin typeface="Lucida Sans Unicode" pitchFamily="34" charset="0"/>
              </a:rPr>
              <a:pPr eaLnBrk="1" hangingPunct="1"/>
              <a:t>56</a:t>
            </a:fld>
            <a:endParaRPr lang="en-US" dirty="0">
              <a:solidFill>
                <a:schemeClr val="bg1"/>
              </a:solidFill>
              <a:latin typeface="Lucida Sans Unicode"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57200" y="228600"/>
            <a:ext cx="8229600" cy="944562"/>
          </a:xfrm>
        </p:spPr>
        <p:txBody>
          <a:bodyPr>
            <a:noAutofit/>
          </a:bodyPr>
          <a:lstStyle/>
          <a:p>
            <a:pPr eaLnBrk="1" fontAlgn="auto" hangingPunct="1">
              <a:spcAft>
                <a:spcPts val="0"/>
              </a:spcAft>
              <a:defRPr/>
            </a:pPr>
            <a:r>
              <a:rPr lang="en-US" sz="2400" dirty="0" smtClean="0"/>
              <a:t>3.7: Digital Signature and Digital Certificate in Authentication (overview)</a:t>
            </a:r>
            <a:endParaRPr lang="en-US" sz="2400" dirty="0"/>
          </a:p>
        </p:txBody>
      </p:sp>
      <p:pic>
        <p:nvPicPr>
          <p:cNvPr id="72709" name="Picture 6"/>
          <p:cNvPicPr>
            <a:picLocks noChangeAspect="1" noChangeArrowheads="1"/>
          </p:cNvPicPr>
          <p:nvPr/>
        </p:nvPicPr>
        <p:blipFill>
          <a:blip r:embed="rId2" cstate="screen">
            <a:extLst>
              <a:ext uri="{28A0092B-C50C-407E-A947-70E740481C1C}">
                <a14:useLocalDpi xmlns:a14="http://schemas.microsoft.com/office/drawing/2010/main"/>
              </a:ext>
            </a:extLst>
          </a:blip>
          <a:srcRect l="12878" t="16698" r="11913" b="7079"/>
          <a:stretch>
            <a:fillRect/>
          </a:stretch>
        </p:blipFill>
        <p:spPr bwMode="auto">
          <a:xfrm>
            <a:off x="990600" y="1066800"/>
            <a:ext cx="6992642" cy="502927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 name="Slide Number Placeholder 3"/>
          <p:cNvSpPr>
            <a:spLocks noGrp="1"/>
          </p:cNvSpPr>
          <p:nvPr>
            <p:ph type="sldNum" sz="quarter" idx="11"/>
          </p:nvPr>
        </p:nvSpPr>
        <p:spPr bwMode="auto">
          <a:xfrm>
            <a:off x="152400" y="6248400"/>
            <a:ext cx="1066800" cy="381000"/>
          </a:xfrm>
          <a:ln>
            <a:miter lim="800000"/>
            <a:headEnd/>
            <a:tailEnd/>
          </a:ln>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dirty="0" smtClean="0">
                <a:solidFill>
                  <a:schemeClr val="bg1"/>
                </a:solidFill>
                <a:latin typeface="Lucida Sans Unicode" pitchFamily="34" charset="0"/>
              </a:rPr>
              <a:t>3-</a:t>
            </a:r>
            <a:fld id="{74EE50E7-F4B2-4775-93DE-F251AF126B51}" type="slidenum">
              <a:rPr lang="en-US" smtClean="0">
                <a:solidFill>
                  <a:schemeClr val="bg1"/>
                </a:solidFill>
                <a:latin typeface="Lucida Sans Unicode" pitchFamily="34" charset="0"/>
              </a:rPr>
              <a:pPr eaLnBrk="1" hangingPunct="1"/>
              <a:t>57</a:t>
            </a:fld>
            <a:endParaRPr lang="en-US" dirty="0">
              <a:solidFill>
                <a:schemeClr val="bg1"/>
              </a:solidFill>
              <a:latin typeface="Lucida Sans Unicode"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295400"/>
            <a:ext cx="8458200" cy="4953000"/>
          </a:xfrm>
        </p:spPr>
        <p:txBody>
          <a:bodyPr>
            <a:normAutofit fontScale="92500"/>
          </a:bodyPr>
          <a:lstStyle/>
          <a:p>
            <a:pPr marL="365760" indent="-256032" eaLnBrk="1" fontAlgn="auto" hangingPunct="1">
              <a:spcAft>
                <a:spcPts val="0"/>
              </a:spcAft>
              <a:buFont typeface="Wingdings 3"/>
              <a:buChar char=""/>
              <a:defRPr/>
            </a:pPr>
            <a:r>
              <a:rPr lang="en-US" dirty="0" smtClean="0"/>
              <a:t>Also Brings Message Integrity</a:t>
            </a:r>
          </a:p>
          <a:p>
            <a:pPr marL="621792" lvl="1" eaLnBrk="1" fontAlgn="auto" hangingPunct="1">
              <a:spcAft>
                <a:spcPts val="0"/>
              </a:spcAft>
              <a:buFont typeface="Verdana"/>
              <a:buChar char="◦"/>
              <a:defRPr/>
            </a:pPr>
            <a:r>
              <a:rPr lang="en-US" dirty="0" smtClean="0"/>
              <a:t>If the message has been altered, the authentication method will fail automatically</a:t>
            </a:r>
          </a:p>
          <a:p>
            <a:pPr marL="365760" indent="-256032" eaLnBrk="1" fontAlgn="auto" hangingPunct="1">
              <a:spcAft>
                <a:spcPts val="0"/>
              </a:spcAft>
              <a:buFont typeface="Wingdings 3"/>
              <a:buChar char=""/>
              <a:defRPr/>
            </a:pPr>
            <a:r>
              <a:rPr lang="en-US" dirty="0" smtClean="0"/>
              <a:t>Digital Signature Authentication</a:t>
            </a:r>
          </a:p>
          <a:p>
            <a:pPr marL="621792" lvl="1" eaLnBrk="1" fontAlgn="auto" hangingPunct="1">
              <a:spcAft>
                <a:spcPts val="0"/>
              </a:spcAft>
              <a:buFont typeface="Verdana"/>
              <a:buChar char="◦"/>
              <a:defRPr/>
            </a:pPr>
            <a:r>
              <a:rPr lang="en-US" dirty="0" smtClean="0"/>
              <a:t>Uses public key encryption for authentication</a:t>
            </a:r>
          </a:p>
          <a:p>
            <a:pPr marL="621792" lvl="1" eaLnBrk="1" fontAlgn="auto" hangingPunct="1">
              <a:spcAft>
                <a:spcPts val="0"/>
              </a:spcAft>
              <a:buFont typeface="Verdana"/>
              <a:buChar char="◦"/>
              <a:defRPr/>
            </a:pPr>
            <a:r>
              <a:rPr lang="en-US" dirty="0" smtClean="0"/>
              <a:t>Very strong but expensive</a:t>
            </a:r>
          </a:p>
          <a:p>
            <a:pPr marL="365760" indent="-256032" eaLnBrk="1" fontAlgn="auto" hangingPunct="1">
              <a:spcAft>
                <a:spcPts val="0"/>
              </a:spcAft>
              <a:buFont typeface="Wingdings 3"/>
              <a:buChar char=""/>
              <a:defRPr/>
            </a:pPr>
            <a:r>
              <a:rPr lang="en-US" dirty="0" smtClean="0"/>
              <a:t>Key-Hashed Message Authentication Codes</a:t>
            </a:r>
          </a:p>
          <a:p>
            <a:pPr marL="621792" lvl="1" eaLnBrk="1" fontAlgn="auto" hangingPunct="1">
              <a:spcAft>
                <a:spcPts val="0"/>
              </a:spcAft>
              <a:buFont typeface="Verdana"/>
              <a:buChar char="◦"/>
              <a:defRPr/>
            </a:pPr>
            <a:r>
              <a:rPr lang="en-US" dirty="0" smtClean="0"/>
              <a:t>An alternate authentication method using hashing</a:t>
            </a:r>
          </a:p>
          <a:p>
            <a:pPr marL="621792" lvl="1" eaLnBrk="1" fontAlgn="auto" hangingPunct="1">
              <a:spcAft>
                <a:spcPts val="0"/>
              </a:spcAft>
              <a:buFont typeface="Verdana"/>
              <a:buChar char="◦"/>
              <a:defRPr/>
            </a:pPr>
            <a:r>
              <a:rPr lang="en-US" dirty="0" smtClean="0"/>
              <a:t>Much less expensive than digital signature authentication</a:t>
            </a:r>
          </a:p>
          <a:p>
            <a:pPr marL="621792" lvl="1" eaLnBrk="1" fontAlgn="auto" hangingPunct="1">
              <a:spcAft>
                <a:spcPts val="0"/>
              </a:spcAft>
              <a:buFont typeface="Verdana"/>
              <a:buChar char="◦"/>
              <a:defRPr/>
            </a:pPr>
            <a:r>
              <a:rPr lang="en-US" dirty="0" smtClean="0"/>
              <a:t>Much more widely used</a:t>
            </a:r>
            <a:endParaRPr lang="en-US" dirty="0"/>
          </a:p>
        </p:txBody>
      </p:sp>
      <p:sp>
        <p:nvSpPr>
          <p:cNvPr id="5" name="Title 4"/>
          <p:cNvSpPr>
            <a:spLocks noGrp="1"/>
          </p:cNvSpPr>
          <p:nvPr>
            <p:ph type="title"/>
          </p:nvPr>
        </p:nvSpPr>
        <p:spPr>
          <a:xfrm>
            <a:off x="457200" y="152400"/>
            <a:ext cx="8229600" cy="990600"/>
          </a:xfrm>
        </p:spPr>
        <p:txBody>
          <a:bodyPr>
            <a:noAutofit/>
          </a:bodyPr>
          <a:lstStyle/>
          <a:p>
            <a:pPr eaLnBrk="1" fontAlgn="auto" hangingPunct="1">
              <a:spcAft>
                <a:spcPts val="0"/>
              </a:spcAft>
              <a:defRPr/>
            </a:pPr>
            <a:r>
              <a:rPr lang="en-US" sz="3200" dirty="0" smtClean="0"/>
              <a:t>3.7: Message-by-Message Authentication</a:t>
            </a:r>
            <a:endParaRPr lang="en-US" sz="3200" dirty="0"/>
          </a:p>
        </p:txBody>
      </p:sp>
      <p:sp>
        <p:nvSpPr>
          <p:cNvPr id="6" name="Slide Number Placeholder 3"/>
          <p:cNvSpPr>
            <a:spLocks noGrp="1"/>
          </p:cNvSpPr>
          <p:nvPr>
            <p:ph type="sldNum" sz="quarter" idx="11"/>
          </p:nvPr>
        </p:nvSpPr>
        <p:spPr bwMode="auto">
          <a:xfrm>
            <a:off x="152400" y="6248400"/>
            <a:ext cx="1066800" cy="381000"/>
          </a:xfrm>
          <a:ln>
            <a:miter lim="800000"/>
            <a:headEnd/>
            <a:tailEnd/>
          </a:ln>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dirty="0" smtClean="0">
                <a:solidFill>
                  <a:schemeClr val="bg1"/>
                </a:solidFill>
                <a:latin typeface="Lucida Sans Unicode" pitchFamily="34" charset="0"/>
              </a:rPr>
              <a:t>3-</a:t>
            </a:r>
            <a:fld id="{74EE50E7-F4B2-4775-93DE-F251AF126B51}" type="slidenum">
              <a:rPr lang="en-US" smtClean="0">
                <a:solidFill>
                  <a:schemeClr val="bg1"/>
                </a:solidFill>
                <a:latin typeface="Lucida Sans Unicode" pitchFamily="34" charset="0"/>
              </a:rPr>
              <a:pPr eaLnBrk="1" hangingPunct="1"/>
              <a:t>58</a:t>
            </a:fld>
            <a:endParaRPr lang="en-US" dirty="0">
              <a:solidFill>
                <a:schemeClr val="bg1"/>
              </a:solidFill>
              <a:latin typeface="Lucida Sans Unicode"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458" name="Content Placeholder 1"/>
          <p:cNvSpPr>
            <a:spLocks noGrp="1"/>
          </p:cNvSpPr>
          <p:nvPr>
            <p:ph idx="1"/>
          </p:nvPr>
        </p:nvSpPr>
        <p:spPr>
          <a:xfrm>
            <a:off x="457200" y="1219200"/>
            <a:ext cx="8229600" cy="4800600"/>
          </a:xfrm>
        </p:spPr>
        <p:txBody>
          <a:bodyPr/>
          <a:lstStyle/>
          <a:p>
            <a:pPr eaLnBrk="1" hangingPunct="1"/>
            <a:r>
              <a:rPr lang="en-US" smtClean="0"/>
              <a:t>Cryptography is the use of mathematical operations to protect messages traveling between parties or stored on a computer</a:t>
            </a:r>
          </a:p>
          <a:p>
            <a:pPr eaLnBrk="1" hangingPunct="1">
              <a:spcBef>
                <a:spcPts val="2400"/>
              </a:spcBef>
            </a:pPr>
            <a:r>
              <a:rPr lang="en-US" smtClean="0"/>
              <a:t>Confidentiality means that someone intercepting your communications cannot read them</a:t>
            </a:r>
          </a:p>
        </p:txBody>
      </p:sp>
      <p:sp>
        <p:nvSpPr>
          <p:cNvPr id="5" name="Title 4"/>
          <p:cNvSpPr>
            <a:spLocks noGrp="1"/>
          </p:cNvSpPr>
          <p:nvPr>
            <p:ph type="title"/>
          </p:nvPr>
        </p:nvSpPr>
        <p:spPr>
          <a:xfrm>
            <a:off x="457200" y="274638"/>
            <a:ext cx="8229600" cy="944562"/>
          </a:xfrm>
        </p:spPr>
        <p:txBody>
          <a:bodyPr/>
          <a:lstStyle/>
          <a:p>
            <a:pPr eaLnBrk="1" fontAlgn="auto" hangingPunct="1">
              <a:spcAft>
                <a:spcPts val="0"/>
              </a:spcAft>
              <a:defRPr/>
            </a:pPr>
            <a:r>
              <a:rPr lang="en-US" dirty="0" smtClean="0"/>
              <a:t>3.1: Cryptography</a:t>
            </a:r>
            <a:endParaRPr lang="en-US" dirty="0"/>
          </a:p>
        </p:txBody>
      </p:sp>
      <p:pic>
        <p:nvPicPr>
          <p:cNvPr id="19461" name="Picture 5" descr="C:\Users\Panko\Pictures\Microsoft Clip Organizer\j0432624.png"/>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143000" y="4267200"/>
            <a:ext cx="1371600" cy="1371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9462" name="Picture 6" descr="C:\Users\Panko\Pictures\Microsoft Clip Organizer\CG9B17.pn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477000" y="4267200"/>
            <a:ext cx="1371600" cy="1371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12" name="Straight Arrow Connector 11"/>
          <p:cNvCxnSpPr>
            <a:stCxn id="1029" idx="1"/>
            <a:endCxn id="1030" idx="1"/>
          </p:cNvCxnSpPr>
          <p:nvPr/>
        </p:nvCxnSpPr>
        <p:spPr>
          <a:xfrm>
            <a:off x="2514600" y="4953000"/>
            <a:ext cx="3962400" cy="1588"/>
          </a:xfrm>
          <a:prstGeom prst="straightConnector1">
            <a:avLst/>
          </a:prstGeom>
          <a:ln w="38100">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19464" name="Picture 7" descr="C:\Users\Panko\Pictures\Microsoft Clip Organizer\CG9B95.png"/>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159250" y="5029200"/>
            <a:ext cx="1371600" cy="1371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9465" name="TextBox 13"/>
          <p:cNvSpPr txBox="1">
            <a:spLocks noChangeArrowheads="1"/>
          </p:cNvSpPr>
          <p:nvPr/>
        </p:nvSpPr>
        <p:spPr bwMode="auto">
          <a:xfrm>
            <a:off x="5226050" y="5029200"/>
            <a:ext cx="641350" cy="523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sz="2800">
                <a:latin typeface="Lucida Sans Unicode" pitchFamily="34" charset="0"/>
              </a:rPr>
              <a:t>???</a:t>
            </a:r>
          </a:p>
        </p:txBody>
      </p:sp>
      <p:pic>
        <p:nvPicPr>
          <p:cNvPr id="19466" name="Picture 5" descr="C:\Users\Panko\Pictures\Microsoft Clip Organizer\CGDACE.png"/>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3048000" y="3962400"/>
            <a:ext cx="1905000" cy="19177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1" name="Slide Number Placeholder 3"/>
          <p:cNvSpPr>
            <a:spLocks noGrp="1"/>
          </p:cNvSpPr>
          <p:nvPr>
            <p:ph type="sldNum" sz="quarter" idx="11"/>
          </p:nvPr>
        </p:nvSpPr>
        <p:spPr bwMode="auto">
          <a:xfrm>
            <a:off x="152400" y="6248400"/>
            <a:ext cx="1066800" cy="381000"/>
          </a:xfrm>
          <a:ln>
            <a:miter lim="800000"/>
            <a:headEnd/>
            <a:tailEnd/>
          </a:ln>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dirty="0" smtClean="0">
                <a:solidFill>
                  <a:schemeClr val="bg1"/>
                </a:solidFill>
                <a:latin typeface="Lucida Sans Unicode" pitchFamily="34" charset="0"/>
              </a:rPr>
              <a:t>3-</a:t>
            </a:r>
            <a:fld id="{74EE50E7-F4B2-4775-93DE-F251AF126B51}" type="slidenum">
              <a:rPr lang="en-US" smtClean="0">
                <a:solidFill>
                  <a:schemeClr val="bg1"/>
                </a:solidFill>
                <a:latin typeface="Lucida Sans Unicode" pitchFamily="34" charset="0"/>
              </a:rPr>
              <a:pPr eaLnBrk="1" hangingPunct="1"/>
              <a:t>5</a:t>
            </a:fld>
            <a:endParaRPr lang="en-US" dirty="0">
              <a:solidFill>
                <a:schemeClr val="bg1"/>
              </a:solidFill>
              <a:latin typeface="Lucida Sans Unicode"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Autofit/>
          </a:bodyPr>
          <a:lstStyle/>
          <a:p>
            <a:pPr eaLnBrk="1" fontAlgn="auto" hangingPunct="1">
              <a:spcAft>
                <a:spcPts val="0"/>
              </a:spcAft>
              <a:defRPr/>
            </a:pPr>
            <a:r>
              <a:rPr lang="en-US" sz="2800" dirty="0" smtClean="0"/>
              <a:t>3.7: Key-Hashed Message Authentication Code (HMAC)</a:t>
            </a:r>
            <a:endParaRPr lang="en-US" sz="2800" dirty="0"/>
          </a:p>
        </p:txBody>
      </p:sp>
      <p:pic>
        <p:nvPicPr>
          <p:cNvPr id="74757" name="Picture 6"/>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304800" y="1549400"/>
            <a:ext cx="8458200" cy="4318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 name="Slide Number Placeholder 3"/>
          <p:cNvSpPr>
            <a:spLocks noGrp="1"/>
          </p:cNvSpPr>
          <p:nvPr>
            <p:ph type="sldNum" sz="quarter" idx="11"/>
          </p:nvPr>
        </p:nvSpPr>
        <p:spPr bwMode="auto">
          <a:xfrm>
            <a:off x="152400" y="6248400"/>
            <a:ext cx="1066800" cy="381000"/>
          </a:xfrm>
          <a:ln>
            <a:miter lim="800000"/>
            <a:headEnd/>
            <a:tailEnd/>
          </a:ln>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dirty="0" smtClean="0">
                <a:solidFill>
                  <a:schemeClr val="bg1"/>
                </a:solidFill>
                <a:latin typeface="Lucida Sans Unicode" pitchFamily="34" charset="0"/>
              </a:rPr>
              <a:t>3-</a:t>
            </a:r>
            <a:fld id="{74EE50E7-F4B2-4775-93DE-F251AF126B51}" type="slidenum">
              <a:rPr lang="en-US" smtClean="0">
                <a:solidFill>
                  <a:schemeClr val="bg1"/>
                </a:solidFill>
                <a:latin typeface="Lucida Sans Unicode" pitchFamily="34" charset="0"/>
              </a:rPr>
              <a:pPr eaLnBrk="1" hangingPunct="1"/>
              <a:t>59</a:t>
            </a:fld>
            <a:endParaRPr lang="en-US" dirty="0">
              <a:solidFill>
                <a:schemeClr val="bg1"/>
              </a:solidFill>
              <a:latin typeface="Lucida Sans Unicode"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778" name="Picture 7"/>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228600" y="2381250"/>
            <a:ext cx="8382000" cy="9969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 name="Title 4"/>
          <p:cNvSpPr>
            <a:spLocks noGrp="1"/>
          </p:cNvSpPr>
          <p:nvPr>
            <p:ph type="title"/>
          </p:nvPr>
        </p:nvSpPr>
        <p:spPr/>
        <p:txBody>
          <a:bodyPr>
            <a:noAutofit/>
          </a:bodyPr>
          <a:lstStyle/>
          <a:p>
            <a:pPr eaLnBrk="1" fontAlgn="auto" hangingPunct="1">
              <a:spcAft>
                <a:spcPts val="0"/>
              </a:spcAft>
              <a:defRPr/>
            </a:pPr>
            <a:r>
              <a:rPr lang="en-US" sz="2800" dirty="0" smtClean="0"/>
              <a:t>3.7: Key-Hashed Message Authentication Code (HMAC)</a:t>
            </a:r>
            <a:endParaRPr lang="en-US" sz="2800" dirty="0"/>
          </a:p>
        </p:txBody>
      </p:sp>
      <p:sp>
        <p:nvSpPr>
          <p:cNvPr id="6" name="Rounded Rectangle 5"/>
          <p:cNvSpPr/>
          <p:nvPr/>
        </p:nvSpPr>
        <p:spPr>
          <a:xfrm>
            <a:off x="1600200" y="3352800"/>
            <a:ext cx="5791200" cy="1828800"/>
          </a:xfrm>
          <a:prstGeom prst="roundRect">
            <a:avLst/>
          </a:prstGeom>
        </p:spPr>
        <p:style>
          <a:lnRef idx="1">
            <a:schemeClr val="accent1"/>
          </a:lnRef>
          <a:fillRef idx="2">
            <a:schemeClr val="accent1"/>
          </a:fillRef>
          <a:effectRef idx="1">
            <a:schemeClr val="accent1"/>
          </a:effectRef>
          <a:fontRef idx="minor">
            <a:schemeClr val="dk1"/>
          </a:fontRef>
        </p:style>
        <p:txBody>
          <a:bodyPr anchor="ctr"/>
          <a:lstStyle/>
          <a:p>
            <a:pPr algn="ctr" fontAlgn="auto">
              <a:spcBef>
                <a:spcPts val="0"/>
              </a:spcBef>
              <a:spcAft>
                <a:spcPts val="0"/>
              </a:spcAft>
              <a:defRPr/>
            </a:pPr>
            <a:r>
              <a:rPr lang="en-US" dirty="0"/>
              <a:t>As in the case of digital signatures, confidentiality is done to protect the plaintext.</a:t>
            </a:r>
          </a:p>
          <a:p>
            <a:pPr algn="ctr" fontAlgn="auto">
              <a:spcBef>
                <a:spcPts val="600"/>
              </a:spcBef>
              <a:spcAft>
                <a:spcPts val="0"/>
              </a:spcAft>
              <a:defRPr/>
            </a:pPr>
            <a:r>
              <a:rPr lang="en-US" dirty="0"/>
              <a:t>It is not needed for authentication and has nothing to do with authentication.</a:t>
            </a:r>
          </a:p>
        </p:txBody>
      </p:sp>
      <p:sp>
        <p:nvSpPr>
          <p:cNvPr id="7" name="Slide Number Placeholder 3"/>
          <p:cNvSpPr>
            <a:spLocks noGrp="1"/>
          </p:cNvSpPr>
          <p:nvPr>
            <p:ph type="sldNum" sz="quarter" idx="11"/>
          </p:nvPr>
        </p:nvSpPr>
        <p:spPr bwMode="auto">
          <a:xfrm>
            <a:off x="152400" y="6248400"/>
            <a:ext cx="1066800" cy="381000"/>
          </a:xfrm>
          <a:ln>
            <a:miter lim="800000"/>
            <a:headEnd/>
            <a:tailEnd/>
          </a:ln>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dirty="0" smtClean="0">
                <a:solidFill>
                  <a:schemeClr val="bg1"/>
                </a:solidFill>
                <a:latin typeface="Lucida Sans Unicode" pitchFamily="34" charset="0"/>
              </a:rPr>
              <a:t>3-</a:t>
            </a:r>
            <a:fld id="{74EE50E7-F4B2-4775-93DE-F251AF126B51}" type="slidenum">
              <a:rPr lang="en-US" smtClean="0">
                <a:solidFill>
                  <a:schemeClr val="bg1"/>
                </a:solidFill>
                <a:latin typeface="Lucida Sans Unicode" pitchFamily="34" charset="0"/>
              </a:rPr>
              <a:pPr eaLnBrk="1" hangingPunct="1"/>
              <a:t>60</a:t>
            </a:fld>
            <a:endParaRPr lang="en-US" dirty="0">
              <a:solidFill>
                <a:schemeClr val="bg1"/>
              </a:solidFill>
              <a:latin typeface="Lucida Sans Unicode"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Autofit/>
          </a:bodyPr>
          <a:lstStyle/>
          <a:p>
            <a:pPr eaLnBrk="1" fontAlgn="auto" hangingPunct="1">
              <a:spcAft>
                <a:spcPts val="0"/>
              </a:spcAft>
              <a:defRPr/>
            </a:pPr>
            <a:r>
              <a:rPr lang="en-US" sz="2800" dirty="0" smtClean="0"/>
              <a:t>3.7: Key-Hashed Message Authentication Code (HMAC)</a:t>
            </a:r>
            <a:endParaRPr lang="en-US" sz="2800" dirty="0"/>
          </a:p>
        </p:txBody>
      </p:sp>
      <p:pic>
        <p:nvPicPr>
          <p:cNvPr id="76805" name="Picture 6"/>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228600" y="1752600"/>
            <a:ext cx="8675688" cy="3810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 name="Slide Number Placeholder 3"/>
          <p:cNvSpPr>
            <a:spLocks noGrp="1"/>
          </p:cNvSpPr>
          <p:nvPr>
            <p:ph type="sldNum" sz="quarter" idx="11"/>
          </p:nvPr>
        </p:nvSpPr>
        <p:spPr bwMode="auto">
          <a:xfrm>
            <a:off x="152400" y="6248400"/>
            <a:ext cx="1066800" cy="381000"/>
          </a:xfrm>
          <a:ln>
            <a:miter lim="800000"/>
            <a:headEnd/>
            <a:tailEnd/>
          </a:ln>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dirty="0" smtClean="0">
                <a:solidFill>
                  <a:schemeClr val="bg1"/>
                </a:solidFill>
                <a:latin typeface="Lucida Sans Unicode" pitchFamily="34" charset="0"/>
              </a:rPr>
              <a:t>3-</a:t>
            </a:r>
            <a:fld id="{74EE50E7-F4B2-4775-93DE-F251AF126B51}" type="slidenum">
              <a:rPr lang="en-US" smtClean="0">
                <a:solidFill>
                  <a:schemeClr val="bg1"/>
                </a:solidFill>
                <a:latin typeface="Lucida Sans Unicode" pitchFamily="34" charset="0"/>
              </a:rPr>
              <a:pPr eaLnBrk="1" hangingPunct="1"/>
              <a:t>61</a:t>
            </a:fld>
            <a:endParaRPr lang="en-US" dirty="0">
              <a:solidFill>
                <a:schemeClr val="bg1"/>
              </a:solidFill>
              <a:latin typeface="Lucida Sans Unicode"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Content Placeholder 1"/>
          <p:cNvSpPr>
            <a:spLocks noGrp="1"/>
          </p:cNvSpPr>
          <p:nvPr>
            <p:ph idx="1"/>
          </p:nvPr>
        </p:nvSpPr>
        <p:spPr>
          <a:xfrm>
            <a:off x="457200" y="1371600"/>
            <a:ext cx="8229600" cy="4919663"/>
          </a:xfrm>
        </p:spPr>
        <p:txBody>
          <a:bodyPr/>
          <a:lstStyle/>
          <a:p>
            <a:pPr eaLnBrk="1" hangingPunct="1"/>
            <a:r>
              <a:rPr lang="en-US" smtClean="0"/>
              <a:t>Nonrepudiation means that the sender cannot deny that he or she sent a message</a:t>
            </a:r>
          </a:p>
          <a:p>
            <a:pPr eaLnBrk="1" hangingPunct="1"/>
            <a:r>
              <a:rPr lang="en-US" smtClean="0"/>
              <a:t>With digital signatures, the sender must use his or her private key</a:t>
            </a:r>
          </a:p>
          <a:p>
            <a:pPr lvl="1" eaLnBrk="1" hangingPunct="1"/>
            <a:r>
              <a:rPr lang="en-US" smtClean="0"/>
              <a:t>It is difficult to repudiate that you sent something if you use your private key</a:t>
            </a:r>
          </a:p>
          <a:p>
            <a:pPr eaLnBrk="1" hangingPunct="1"/>
            <a:r>
              <a:rPr lang="en-US" smtClean="0"/>
              <a:t>With HMACs, both parties know the key used to create the HMAC</a:t>
            </a:r>
          </a:p>
          <a:p>
            <a:pPr lvl="1" eaLnBrk="1" hangingPunct="1"/>
            <a:r>
              <a:rPr lang="en-US" smtClean="0"/>
              <a:t>The sender can repudiate the message, claiming that the receiver created it</a:t>
            </a:r>
          </a:p>
        </p:txBody>
      </p:sp>
      <p:sp>
        <p:nvSpPr>
          <p:cNvPr id="5" name="Title 4"/>
          <p:cNvSpPr>
            <a:spLocks noGrp="1"/>
          </p:cNvSpPr>
          <p:nvPr>
            <p:ph type="title"/>
          </p:nvPr>
        </p:nvSpPr>
        <p:spPr>
          <a:xfrm>
            <a:off x="457200" y="274638"/>
            <a:ext cx="8229600" cy="868362"/>
          </a:xfrm>
        </p:spPr>
        <p:txBody>
          <a:bodyPr/>
          <a:lstStyle/>
          <a:p>
            <a:pPr eaLnBrk="1" fontAlgn="auto" hangingPunct="1">
              <a:spcAft>
                <a:spcPts val="0"/>
              </a:spcAft>
              <a:defRPr/>
            </a:pPr>
            <a:r>
              <a:rPr lang="en-US" sz="4000" dirty="0" smtClean="0"/>
              <a:t>3.7: </a:t>
            </a:r>
            <a:r>
              <a:rPr lang="en-US" dirty="0" err="1" smtClean="0"/>
              <a:t>Nonrepudiation</a:t>
            </a:r>
            <a:endParaRPr lang="en-US" dirty="0"/>
          </a:p>
        </p:txBody>
      </p:sp>
      <p:sp>
        <p:nvSpPr>
          <p:cNvPr id="6" name="Slide Number Placeholder 3"/>
          <p:cNvSpPr>
            <a:spLocks noGrp="1"/>
          </p:cNvSpPr>
          <p:nvPr>
            <p:ph type="sldNum" sz="quarter" idx="11"/>
          </p:nvPr>
        </p:nvSpPr>
        <p:spPr bwMode="auto">
          <a:xfrm>
            <a:off x="152400" y="6248400"/>
            <a:ext cx="1066800" cy="381000"/>
          </a:xfrm>
          <a:ln>
            <a:miter lim="800000"/>
            <a:headEnd/>
            <a:tailEnd/>
          </a:ln>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dirty="0" smtClean="0">
                <a:solidFill>
                  <a:schemeClr val="bg1"/>
                </a:solidFill>
                <a:latin typeface="Lucida Sans Unicode" pitchFamily="34" charset="0"/>
              </a:rPr>
              <a:t>3-</a:t>
            </a:r>
            <a:fld id="{74EE50E7-F4B2-4775-93DE-F251AF126B51}" type="slidenum">
              <a:rPr lang="en-US" smtClean="0">
                <a:solidFill>
                  <a:schemeClr val="bg1"/>
                </a:solidFill>
                <a:latin typeface="Lucida Sans Unicode" pitchFamily="34" charset="0"/>
              </a:rPr>
              <a:pPr eaLnBrk="1" hangingPunct="1"/>
              <a:t>62</a:t>
            </a:fld>
            <a:endParaRPr lang="en-US" dirty="0">
              <a:solidFill>
                <a:schemeClr val="bg1"/>
              </a:solidFill>
              <a:latin typeface="Lucida Sans Unicode"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Content Placeholder 1"/>
          <p:cNvSpPr>
            <a:spLocks noGrp="1"/>
          </p:cNvSpPr>
          <p:nvPr>
            <p:ph idx="1"/>
          </p:nvPr>
        </p:nvSpPr>
        <p:spPr>
          <a:xfrm>
            <a:off x="457200" y="1371600"/>
            <a:ext cx="8229600" cy="4919663"/>
          </a:xfrm>
        </p:spPr>
        <p:txBody>
          <a:bodyPr/>
          <a:lstStyle/>
          <a:p>
            <a:pPr eaLnBrk="1" hangingPunct="1"/>
            <a:r>
              <a:rPr lang="en-US" dirty="0"/>
              <a:t>P</a:t>
            </a:r>
            <a:r>
              <a:rPr lang="en-US" dirty="0" smtClean="0"/>
              <a:t>acket-level nonrepudiation is unimportant in most cases</a:t>
            </a:r>
          </a:p>
          <a:p>
            <a:pPr eaLnBrk="1" hangingPunct="1"/>
            <a:r>
              <a:rPr lang="en-US" dirty="0" smtClean="0"/>
              <a:t>The application message—an e-mail message, a contract, etc.—is the important thing</a:t>
            </a:r>
          </a:p>
          <a:p>
            <a:pPr eaLnBrk="1" hangingPunct="1"/>
            <a:r>
              <a:rPr lang="en-US" dirty="0" smtClean="0"/>
              <a:t>If the application layer message has its own digital signature, you have nonrepudiation for the application message, even if you use HMACs at the internet layer for packet authentication</a:t>
            </a:r>
          </a:p>
        </p:txBody>
      </p:sp>
      <p:sp>
        <p:nvSpPr>
          <p:cNvPr id="5" name="Title 4"/>
          <p:cNvSpPr>
            <a:spLocks noGrp="1"/>
          </p:cNvSpPr>
          <p:nvPr>
            <p:ph type="title"/>
          </p:nvPr>
        </p:nvSpPr>
        <p:spPr>
          <a:xfrm>
            <a:off x="457200" y="274638"/>
            <a:ext cx="8229600" cy="868362"/>
          </a:xfrm>
        </p:spPr>
        <p:txBody>
          <a:bodyPr/>
          <a:lstStyle/>
          <a:p>
            <a:pPr eaLnBrk="1" fontAlgn="auto" hangingPunct="1">
              <a:spcAft>
                <a:spcPts val="0"/>
              </a:spcAft>
              <a:defRPr/>
            </a:pPr>
            <a:r>
              <a:rPr lang="en-US" sz="4000" dirty="0" smtClean="0"/>
              <a:t>3.7: </a:t>
            </a:r>
            <a:r>
              <a:rPr lang="en-US" dirty="0" err="1" smtClean="0"/>
              <a:t>Nonrepudiation</a:t>
            </a:r>
            <a:endParaRPr lang="en-US" dirty="0"/>
          </a:p>
        </p:txBody>
      </p:sp>
      <p:sp>
        <p:nvSpPr>
          <p:cNvPr id="6" name="Slide Number Placeholder 3"/>
          <p:cNvSpPr>
            <a:spLocks noGrp="1"/>
          </p:cNvSpPr>
          <p:nvPr>
            <p:ph type="sldNum" sz="quarter" idx="11"/>
          </p:nvPr>
        </p:nvSpPr>
        <p:spPr bwMode="auto">
          <a:xfrm>
            <a:off x="152400" y="6248400"/>
            <a:ext cx="1066800" cy="381000"/>
          </a:xfrm>
          <a:ln>
            <a:miter lim="800000"/>
            <a:headEnd/>
            <a:tailEnd/>
          </a:ln>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dirty="0" smtClean="0">
                <a:solidFill>
                  <a:schemeClr val="bg1"/>
                </a:solidFill>
                <a:latin typeface="Lucida Sans Unicode" pitchFamily="34" charset="0"/>
              </a:rPr>
              <a:t>3-</a:t>
            </a:r>
            <a:fld id="{74EE50E7-F4B2-4775-93DE-F251AF126B51}" type="slidenum">
              <a:rPr lang="en-US" smtClean="0">
                <a:solidFill>
                  <a:schemeClr val="bg1"/>
                </a:solidFill>
                <a:latin typeface="Lucida Sans Unicode" pitchFamily="34" charset="0"/>
              </a:rPr>
              <a:pPr eaLnBrk="1" hangingPunct="1"/>
              <a:t>63</a:t>
            </a:fld>
            <a:endParaRPr lang="en-US" dirty="0">
              <a:solidFill>
                <a:schemeClr val="bg1"/>
              </a:solidFill>
              <a:latin typeface="Lucida Sans Unicode"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Content Placeholder 1"/>
          <p:cNvSpPr>
            <a:spLocks noGrp="1"/>
          </p:cNvSpPr>
          <p:nvPr>
            <p:ph idx="1"/>
          </p:nvPr>
        </p:nvSpPr>
        <p:spPr/>
        <p:txBody>
          <a:bodyPr/>
          <a:lstStyle/>
          <a:p>
            <a:pPr eaLnBrk="1"/>
            <a:r>
              <a:rPr lang="en-US" b="1" smtClean="0"/>
              <a:t>Replay Attacks</a:t>
            </a:r>
          </a:p>
          <a:p>
            <a:pPr lvl="1" eaLnBrk="1"/>
            <a:r>
              <a:rPr lang="en-US" smtClean="0"/>
              <a:t>Capture and then retransmit an encrypted message later</a:t>
            </a:r>
          </a:p>
          <a:p>
            <a:pPr lvl="1" eaLnBrk="1"/>
            <a:r>
              <a:rPr lang="en-US" smtClean="0"/>
              <a:t>May have a desired effect</a:t>
            </a:r>
          </a:p>
          <a:p>
            <a:pPr lvl="1" eaLnBrk="1"/>
            <a:r>
              <a:rPr lang="en-US" smtClean="0"/>
              <a:t>Even if the attacker cannot read the message</a:t>
            </a:r>
          </a:p>
          <a:p>
            <a:pPr eaLnBrk="1" hangingPunct="1"/>
            <a:endParaRPr lang="en-US" smtClean="0"/>
          </a:p>
        </p:txBody>
      </p:sp>
      <p:sp>
        <p:nvSpPr>
          <p:cNvPr id="5" name="Title 4"/>
          <p:cNvSpPr>
            <a:spLocks noGrp="1"/>
          </p:cNvSpPr>
          <p:nvPr>
            <p:ph type="title"/>
          </p:nvPr>
        </p:nvSpPr>
        <p:spPr/>
        <p:txBody>
          <a:bodyPr>
            <a:normAutofit fontScale="90000"/>
          </a:bodyPr>
          <a:lstStyle/>
          <a:p>
            <a:pPr eaLnBrk="1" fontAlgn="auto" hangingPunct="1">
              <a:spcAft>
                <a:spcPts val="0"/>
              </a:spcAft>
              <a:defRPr/>
            </a:pPr>
            <a:r>
              <a:rPr lang="en-US" sz="4000" dirty="0" smtClean="0"/>
              <a:t>3.7: </a:t>
            </a:r>
            <a:r>
              <a:rPr lang="en-US" dirty="0" smtClean="0"/>
              <a:t>Replay Attacks and Defenses</a:t>
            </a:r>
            <a:endParaRPr lang="en-US" dirty="0"/>
          </a:p>
        </p:txBody>
      </p:sp>
      <p:sp>
        <p:nvSpPr>
          <p:cNvPr id="6" name="Slide Number Placeholder 3"/>
          <p:cNvSpPr>
            <a:spLocks noGrp="1"/>
          </p:cNvSpPr>
          <p:nvPr>
            <p:ph type="sldNum" sz="quarter" idx="11"/>
          </p:nvPr>
        </p:nvSpPr>
        <p:spPr bwMode="auto">
          <a:xfrm>
            <a:off x="152400" y="6248400"/>
            <a:ext cx="1066800" cy="381000"/>
          </a:xfrm>
          <a:ln>
            <a:miter lim="800000"/>
            <a:headEnd/>
            <a:tailEnd/>
          </a:ln>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dirty="0" smtClean="0">
                <a:solidFill>
                  <a:schemeClr val="bg1"/>
                </a:solidFill>
                <a:latin typeface="Lucida Sans Unicode" pitchFamily="34" charset="0"/>
              </a:rPr>
              <a:t>3-</a:t>
            </a:r>
            <a:fld id="{74EE50E7-F4B2-4775-93DE-F251AF126B51}" type="slidenum">
              <a:rPr lang="en-US" smtClean="0">
                <a:solidFill>
                  <a:schemeClr val="bg1"/>
                </a:solidFill>
                <a:latin typeface="Lucida Sans Unicode" pitchFamily="34" charset="0"/>
              </a:rPr>
              <a:pPr eaLnBrk="1" hangingPunct="1"/>
              <a:t>64</a:t>
            </a:fld>
            <a:endParaRPr lang="en-US" dirty="0">
              <a:solidFill>
                <a:schemeClr val="bg1"/>
              </a:solidFill>
              <a:latin typeface="Lucida Sans Unicode"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Content Placeholder 1"/>
          <p:cNvSpPr>
            <a:spLocks noGrp="1"/>
          </p:cNvSpPr>
          <p:nvPr>
            <p:ph idx="1"/>
          </p:nvPr>
        </p:nvSpPr>
        <p:spPr/>
        <p:txBody>
          <a:bodyPr/>
          <a:lstStyle/>
          <a:p>
            <a:pPr eaLnBrk="1"/>
            <a:r>
              <a:rPr lang="en-US" b="1" smtClean="0"/>
              <a:t>Thwarting Replay Attacks</a:t>
            </a:r>
          </a:p>
          <a:p>
            <a:pPr lvl="1" eaLnBrk="1"/>
            <a:r>
              <a:rPr lang="en-US" smtClean="0"/>
              <a:t>Time stamps to ensure freshness of each message</a:t>
            </a:r>
          </a:p>
          <a:p>
            <a:pPr lvl="1" eaLnBrk="1"/>
            <a:r>
              <a:rPr lang="en-US" smtClean="0"/>
              <a:t>Sequence numbers so that repeated messages can be detected</a:t>
            </a:r>
          </a:p>
          <a:p>
            <a:pPr lvl="1" eaLnBrk="1"/>
            <a:r>
              <a:rPr lang="en-US" smtClean="0"/>
              <a:t>Nonces</a:t>
            </a:r>
          </a:p>
          <a:p>
            <a:pPr lvl="2" eaLnBrk="1"/>
            <a:r>
              <a:rPr lang="en-US" smtClean="0"/>
              <a:t>Unique randomly generated number placed in each request message</a:t>
            </a:r>
          </a:p>
          <a:p>
            <a:pPr lvl="2" eaLnBrk="1"/>
            <a:r>
              <a:rPr lang="en-US" smtClean="0"/>
              <a:t>Reflected in the response message</a:t>
            </a:r>
          </a:p>
          <a:p>
            <a:pPr lvl="2" eaLnBrk="1"/>
            <a:r>
              <a:rPr lang="en-US" smtClean="0"/>
              <a:t>If a request arrives with a previously used nonce, it is rejected</a:t>
            </a:r>
          </a:p>
          <a:p>
            <a:pPr eaLnBrk="1" hangingPunct="1"/>
            <a:endParaRPr lang="en-US" smtClean="0"/>
          </a:p>
        </p:txBody>
      </p:sp>
      <p:sp>
        <p:nvSpPr>
          <p:cNvPr id="5" name="Title 4"/>
          <p:cNvSpPr>
            <a:spLocks noGrp="1"/>
          </p:cNvSpPr>
          <p:nvPr>
            <p:ph type="title"/>
          </p:nvPr>
        </p:nvSpPr>
        <p:spPr/>
        <p:txBody>
          <a:bodyPr>
            <a:normAutofit fontScale="90000"/>
          </a:bodyPr>
          <a:lstStyle/>
          <a:p>
            <a:pPr eaLnBrk="1" fontAlgn="auto" hangingPunct="1">
              <a:spcAft>
                <a:spcPts val="0"/>
              </a:spcAft>
              <a:defRPr/>
            </a:pPr>
            <a:r>
              <a:rPr lang="en-US" sz="4000" dirty="0" smtClean="0"/>
              <a:t>3.7: </a:t>
            </a:r>
            <a:r>
              <a:rPr lang="en-US" dirty="0" smtClean="0"/>
              <a:t>Replay Attacks and Defenses</a:t>
            </a:r>
            <a:endParaRPr lang="en-US" dirty="0"/>
          </a:p>
        </p:txBody>
      </p:sp>
      <p:sp>
        <p:nvSpPr>
          <p:cNvPr id="6" name="Slide Number Placeholder 3"/>
          <p:cNvSpPr>
            <a:spLocks noGrp="1"/>
          </p:cNvSpPr>
          <p:nvPr>
            <p:ph type="sldNum" sz="quarter" idx="11"/>
          </p:nvPr>
        </p:nvSpPr>
        <p:spPr bwMode="auto">
          <a:xfrm>
            <a:off x="152400" y="6248400"/>
            <a:ext cx="1066800" cy="381000"/>
          </a:xfrm>
          <a:ln>
            <a:miter lim="800000"/>
            <a:headEnd/>
            <a:tailEnd/>
          </a:ln>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dirty="0" smtClean="0">
                <a:solidFill>
                  <a:schemeClr val="bg1"/>
                </a:solidFill>
                <a:latin typeface="Lucida Sans Unicode" pitchFamily="34" charset="0"/>
              </a:rPr>
              <a:t>3-</a:t>
            </a:r>
            <a:fld id="{74EE50E7-F4B2-4775-93DE-F251AF126B51}" type="slidenum">
              <a:rPr lang="en-US" smtClean="0">
                <a:solidFill>
                  <a:schemeClr val="bg1"/>
                </a:solidFill>
                <a:latin typeface="Lucida Sans Unicode" pitchFamily="34" charset="0"/>
              </a:rPr>
              <a:pPr eaLnBrk="1" hangingPunct="1"/>
              <a:t>65</a:t>
            </a:fld>
            <a:endParaRPr lang="en-US" dirty="0">
              <a:solidFill>
                <a:schemeClr val="bg1"/>
              </a:solidFill>
              <a:latin typeface="Lucida Sans Unicode"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57200" y="76200"/>
            <a:ext cx="8229600" cy="685800"/>
          </a:xfrm>
        </p:spPr>
        <p:txBody>
          <a:bodyPr>
            <a:noAutofit/>
          </a:bodyPr>
          <a:lstStyle/>
          <a:p>
            <a:pPr eaLnBrk="1" fontAlgn="auto" hangingPunct="1">
              <a:spcAft>
                <a:spcPts val="0"/>
              </a:spcAft>
              <a:defRPr/>
            </a:pPr>
            <a:r>
              <a:rPr lang="en-US" sz="3200" dirty="0" smtClean="0"/>
              <a:t>3.7: Core Cryptographic Processes</a:t>
            </a:r>
            <a:endParaRPr lang="en-US" sz="3200" dirty="0"/>
          </a:p>
        </p:txBody>
      </p:sp>
      <p:graphicFrame>
        <p:nvGraphicFramePr>
          <p:cNvPr id="7" name="Table 6"/>
          <p:cNvGraphicFramePr>
            <a:graphicFrameLocks noGrp="1"/>
          </p:cNvGraphicFramePr>
          <p:nvPr>
            <p:extLst>
              <p:ext uri="{D42A27DB-BD31-4B8C-83A1-F6EECF244321}">
                <p14:modId xmlns:p14="http://schemas.microsoft.com/office/powerpoint/2010/main" val="2802135591"/>
              </p:ext>
            </p:extLst>
          </p:nvPr>
        </p:nvGraphicFramePr>
        <p:xfrm>
          <a:off x="685800" y="838201"/>
          <a:ext cx="8305800" cy="5181599"/>
        </p:xfrm>
        <a:graphic>
          <a:graphicData uri="http://schemas.openxmlformats.org/drawingml/2006/table">
            <a:tbl>
              <a:tblPr/>
              <a:tblGrid>
                <a:gridCol w="2057400"/>
                <a:gridCol w="2438400"/>
                <a:gridCol w="3810000"/>
              </a:tblGrid>
              <a:tr h="300567">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endParaRPr kumimoji="0" lang="en-US" sz="1800" b="1" i="0" u="none" strike="noStrike" cap="none" normalizeH="0" baseline="0" smtClean="0">
                        <a:ln>
                          <a:noFill/>
                        </a:ln>
                        <a:solidFill>
                          <a:srgbClr val="FFFFFF"/>
                        </a:solidFill>
                        <a:effectLst/>
                        <a:latin typeface="Arial" charset="0"/>
                        <a:cs typeface="Times New Roman" pitchFamily="18" charset="0"/>
                      </a:endParaRPr>
                    </a:p>
                  </a:txBody>
                  <a:tcPr marL="115436" marR="115436"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39639D"/>
                    </a:solidFill>
                  </a:tcPr>
                </a:tc>
                <a:tc>
                  <a:txBody>
                    <a:bodyPr/>
                    <a:lstStyle/>
                    <a:p>
                      <a:pPr marL="0" marR="0" lvl="0" indent="0" algn="l" defTabSz="914400" rtl="0" eaLnBrk="1" fontAlgn="base" latinLnBrk="0" hangingPunct="0">
                        <a:lnSpc>
                          <a:spcPct val="100000"/>
                        </a:lnSpc>
                        <a:spcBef>
                          <a:spcPts val="900"/>
                        </a:spcBef>
                        <a:spcAft>
                          <a:spcPts val="300"/>
                        </a:spcAft>
                        <a:buClrTx/>
                        <a:buSzTx/>
                        <a:buFontTx/>
                        <a:buNone/>
                        <a:tabLst/>
                      </a:pPr>
                      <a:r>
                        <a:rPr kumimoji="0" lang="en-US" sz="1800" b="1" i="0" u="none" strike="noStrike" cap="none" normalizeH="0" baseline="0" smtClean="0">
                          <a:ln>
                            <a:noFill/>
                          </a:ln>
                          <a:solidFill>
                            <a:srgbClr val="FFFFFF"/>
                          </a:solidFill>
                          <a:effectLst/>
                          <a:latin typeface="Lucida Sans Unicode" pitchFamily="34" charset="0"/>
                        </a:rPr>
                        <a:t>Confidentiality</a:t>
                      </a:r>
                      <a:endParaRPr kumimoji="0" lang="en-US" sz="1800" b="1" i="0" u="none" strike="noStrike" cap="none" normalizeH="0" baseline="0" smtClean="0">
                        <a:ln>
                          <a:noFill/>
                        </a:ln>
                        <a:solidFill>
                          <a:srgbClr val="0000FF"/>
                        </a:solidFill>
                        <a:effectLst/>
                        <a:latin typeface="Arial" charset="0"/>
                        <a:cs typeface="Times New Roman" pitchFamily="18" charset="0"/>
                      </a:endParaRPr>
                    </a:p>
                  </a:txBody>
                  <a:tcPr marL="115436" marR="115436"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39639D"/>
                    </a:solidFill>
                  </a:tcPr>
                </a:tc>
                <a:tc>
                  <a:txBody>
                    <a:bodyPr/>
                    <a:lstStyle/>
                    <a:p>
                      <a:pPr marL="0" marR="0" lvl="0" indent="0" algn="l" defTabSz="914400" rtl="0" eaLnBrk="1" fontAlgn="base" latinLnBrk="0" hangingPunct="0">
                        <a:lnSpc>
                          <a:spcPct val="100000"/>
                        </a:lnSpc>
                        <a:spcBef>
                          <a:spcPts val="900"/>
                        </a:spcBef>
                        <a:spcAft>
                          <a:spcPts val="300"/>
                        </a:spcAft>
                        <a:buClrTx/>
                        <a:buSzTx/>
                        <a:buFontTx/>
                        <a:buNone/>
                        <a:tabLst/>
                      </a:pPr>
                      <a:r>
                        <a:rPr kumimoji="0" lang="en-US" sz="1800" b="1" i="0" u="none" strike="noStrike" cap="none" normalizeH="0" baseline="0" smtClean="0">
                          <a:ln>
                            <a:noFill/>
                          </a:ln>
                          <a:solidFill>
                            <a:srgbClr val="FFFFFF"/>
                          </a:solidFill>
                          <a:effectLst/>
                          <a:latin typeface="Lucida Sans Unicode" pitchFamily="34" charset="0"/>
                        </a:rPr>
                        <a:t>Authentication</a:t>
                      </a:r>
                      <a:endParaRPr kumimoji="0" lang="en-US" sz="1800" b="1" i="0" u="none" strike="noStrike" cap="none" normalizeH="0" baseline="0" smtClean="0">
                        <a:ln>
                          <a:noFill/>
                        </a:ln>
                        <a:solidFill>
                          <a:srgbClr val="0000FF"/>
                        </a:solidFill>
                        <a:effectLst/>
                        <a:latin typeface="Arial" charset="0"/>
                        <a:cs typeface="Times New Roman" pitchFamily="18" charset="0"/>
                      </a:endParaRPr>
                    </a:p>
                  </a:txBody>
                  <a:tcPr marL="115436" marR="115436"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39639D"/>
                    </a:solidFill>
                  </a:tcPr>
                </a:tc>
              </a:tr>
              <a:tr h="1202266">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1800" b="1" i="0" u="none" strike="noStrike" cap="none" normalizeH="0" baseline="0" smtClean="0">
                          <a:ln>
                            <a:noFill/>
                          </a:ln>
                          <a:solidFill>
                            <a:srgbClr val="FFFFFF"/>
                          </a:solidFill>
                          <a:effectLst/>
                          <a:latin typeface="Lucida Sans Unicode" pitchFamily="34" charset="0"/>
                        </a:rPr>
                        <a:t>Symmetric Key Encryption</a:t>
                      </a:r>
                      <a:endParaRPr kumimoji="0" lang="en-US" sz="1800" b="1" i="0" u="none" strike="noStrike" cap="none" normalizeH="0" baseline="0" smtClean="0">
                        <a:ln>
                          <a:noFill/>
                        </a:ln>
                        <a:solidFill>
                          <a:srgbClr val="FFFFFF"/>
                        </a:solidFill>
                        <a:effectLst/>
                        <a:latin typeface="Arial" charset="0"/>
                        <a:cs typeface="Times New Roman" pitchFamily="18" charset="0"/>
                      </a:endParaRPr>
                    </a:p>
                  </a:txBody>
                  <a:tcPr marL="115436" marR="115436"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39639D"/>
                    </a:solid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1800" b="0" i="0" u="none" strike="noStrike" cap="none" normalizeH="0" baseline="0" smtClean="0">
                          <a:ln>
                            <a:noFill/>
                          </a:ln>
                          <a:solidFill>
                            <a:srgbClr val="000000"/>
                          </a:solidFill>
                          <a:effectLst/>
                          <a:latin typeface="Lucida Sans Unicode" pitchFamily="34" charset="0"/>
                        </a:rPr>
                        <a:t>Applicable. Sender encrypts with key shared with the receiver.</a:t>
                      </a:r>
                      <a:endParaRPr kumimoji="0" lang="en-US" sz="1800" b="0" i="0" u="none" strike="noStrike" cap="none" normalizeH="0" baseline="0" smtClean="0">
                        <a:ln>
                          <a:noFill/>
                        </a:ln>
                        <a:solidFill>
                          <a:srgbClr val="000000"/>
                        </a:solidFill>
                        <a:effectLst/>
                        <a:latin typeface="Arial" charset="0"/>
                        <a:cs typeface="Times New Roman" pitchFamily="18" charset="0"/>
                      </a:endParaRPr>
                    </a:p>
                  </a:txBody>
                  <a:tcPr marL="115436" marR="115436"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4DFEF"/>
                    </a:solid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1800" b="0" i="0" u="none" strike="noStrike" cap="none" normalizeH="0" baseline="0" smtClean="0">
                          <a:ln>
                            <a:noFill/>
                          </a:ln>
                          <a:solidFill>
                            <a:srgbClr val="000000"/>
                          </a:solidFill>
                          <a:effectLst/>
                          <a:latin typeface="Lucida Sans Unicode" pitchFamily="34" charset="0"/>
                        </a:rPr>
                        <a:t>Not applicable.</a:t>
                      </a:r>
                      <a:endParaRPr kumimoji="0" lang="en-US" sz="1800" b="0" i="0" u="none" strike="noStrike" cap="none" normalizeH="0" baseline="0" smtClean="0">
                        <a:ln>
                          <a:noFill/>
                        </a:ln>
                        <a:solidFill>
                          <a:srgbClr val="000000"/>
                        </a:solidFill>
                        <a:effectLst/>
                        <a:latin typeface="Arial" charset="0"/>
                        <a:cs typeface="Times New Roman" pitchFamily="18" charset="0"/>
                      </a:endParaRPr>
                    </a:p>
                  </a:txBody>
                  <a:tcPr marL="115436" marR="115436"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bg1"/>
                    </a:solidFill>
                  </a:tcPr>
                </a:tc>
              </a:tr>
              <a:tr h="2404533">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1800" b="1" i="0" u="none" strike="noStrike" cap="none" normalizeH="0" baseline="0" dirty="0" smtClean="0">
                          <a:ln>
                            <a:noFill/>
                          </a:ln>
                          <a:solidFill>
                            <a:srgbClr val="FFFFFF"/>
                          </a:solidFill>
                          <a:effectLst/>
                          <a:latin typeface="Lucida Sans Unicode" pitchFamily="34" charset="0"/>
                        </a:rPr>
                        <a:t>Public Key Encryption</a:t>
                      </a:r>
                      <a:endParaRPr kumimoji="0" lang="en-US" sz="1800" b="1" i="0" u="none" strike="noStrike" cap="none" normalizeH="0" baseline="0" dirty="0" smtClean="0">
                        <a:ln>
                          <a:noFill/>
                        </a:ln>
                        <a:solidFill>
                          <a:srgbClr val="FFFFFF"/>
                        </a:solidFill>
                        <a:effectLst/>
                        <a:latin typeface="Arial" charset="0"/>
                        <a:cs typeface="Times New Roman" pitchFamily="18" charset="0"/>
                      </a:endParaRPr>
                    </a:p>
                  </a:txBody>
                  <a:tcPr marL="115436" marR="115436"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39639D"/>
                    </a:solid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1800" b="0" i="0" u="none" strike="noStrike" cap="none" normalizeH="0" baseline="0" smtClean="0">
                          <a:ln>
                            <a:noFill/>
                          </a:ln>
                          <a:solidFill>
                            <a:srgbClr val="000000"/>
                          </a:solidFill>
                          <a:effectLst/>
                          <a:latin typeface="Lucida Sans Unicode" pitchFamily="34" charset="0"/>
                        </a:rPr>
                        <a:t>Applicable. Sender encrypts with receiver’s public key. Receiver decrypts with the receiver’s own private key.</a:t>
                      </a:r>
                      <a:endParaRPr kumimoji="0" lang="en-US" sz="1800" b="0" i="0" u="none" strike="noStrike" cap="none" normalizeH="0" baseline="0" smtClean="0">
                        <a:ln>
                          <a:noFill/>
                        </a:ln>
                        <a:solidFill>
                          <a:srgbClr val="000000"/>
                        </a:solidFill>
                        <a:effectLst/>
                        <a:latin typeface="Arial" charset="0"/>
                        <a:cs typeface="Times New Roman" pitchFamily="18" charset="0"/>
                      </a:endParaRPr>
                    </a:p>
                  </a:txBody>
                  <a:tcPr marL="115436" marR="115436"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4DFEF"/>
                    </a:solid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1800" b="0" i="0" u="none" strike="noStrike" cap="none" normalizeH="0" baseline="0" smtClean="0">
                          <a:ln>
                            <a:noFill/>
                          </a:ln>
                          <a:solidFill>
                            <a:srgbClr val="000000"/>
                          </a:solidFill>
                          <a:effectLst/>
                          <a:latin typeface="Lucida Sans Unicode" pitchFamily="34" charset="0"/>
                        </a:rPr>
                        <a:t>Applicable. Sender (supplicant) encrypts with own private key. Receiver (verifier) decrypts with the public key of the true party, usually obtained from the true party’s digital certificate.</a:t>
                      </a:r>
                      <a:endParaRPr kumimoji="0" lang="en-US" sz="1800" b="0" i="0" u="none" strike="noStrike" cap="none" normalizeH="0" baseline="0" smtClean="0">
                        <a:ln>
                          <a:noFill/>
                        </a:ln>
                        <a:solidFill>
                          <a:srgbClr val="000000"/>
                        </a:solidFill>
                        <a:effectLst/>
                        <a:latin typeface="Arial" charset="0"/>
                        <a:cs typeface="Times New Roman" pitchFamily="18" charset="0"/>
                      </a:endParaRPr>
                    </a:p>
                  </a:txBody>
                  <a:tcPr marL="115436" marR="115436"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4DFEF"/>
                    </a:solidFill>
                  </a:tcPr>
                </a:tc>
              </a:tr>
              <a:tr h="1274233">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1800" b="1" i="0" u="none" strike="noStrike" cap="none" normalizeH="0" baseline="0" dirty="0" smtClean="0">
                          <a:ln>
                            <a:noFill/>
                          </a:ln>
                          <a:solidFill>
                            <a:srgbClr val="FFFFFF"/>
                          </a:solidFill>
                          <a:effectLst/>
                          <a:latin typeface="Lucida Sans Unicode" pitchFamily="34" charset="0"/>
                        </a:rPr>
                        <a:t>Hashing</a:t>
                      </a:r>
                      <a:endParaRPr kumimoji="0" lang="en-US" sz="1800" b="1" i="0" u="none" strike="noStrike" cap="none" normalizeH="0" baseline="0" dirty="0" smtClean="0">
                        <a:ln>
                          <a:noFill/>
                        </a:ln>
                        <a:solidFill>
                          <a:srgbClr val="FFFFFF"/>
                        </a:solidFill>
                        <a:effectLst/>
                        <a:latin typeface="Arial" charset="0"/>
                        <a:cs typeface="Times New Roman" pitchFamily="18" charset="0"/>
                      </a:endParaRPr>
                    </a:p>
                  </a:txBody>
                  <a:tcPr marL="115436" marR="115436"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39639D"/>
                    </a:solid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1800" b="0" i="0" u="none" strike="noStrike" cap="none" normalizeH="0" baseline="0" smtClean="0">
                          <a:ln>
                            <a:noFill/>
                          </a:ln>
                          <a:solidFill>
                            <a:srgbClr val="000000"/>
                          </a:solidFill>
                          <a:effectLst/>
                          <a:latin typeface="Lucida Sans Unicode" pitchFamily="34" charset="0"/>
                        </a:rPr>
                        <a:t>Not applicable.</a:t>
                      </a:r>
                      <a:endParaRPr kumimoji="0" lang="en-US" sz="1800" b="0" i="0" u="none" strike="noStrike" cap="none" normalizeH="0" baseline="0" smtClean="0">
                        <a:ln>
                          <a:noFill/>
                        </a:ln>
                        <a:solidFill>
                          <a:srgbClr val="000000"/>
                        </a:solidFill>
                        <a:effectLst/>
                        <a:latin typeface="Arial" charset="0"/>
                        <a:cs typeface="Times New Roman" pitchFamily="18" charset="0"/>
                      </a:endParaRPr>
                    </a:p>
                  </a:txBody>
                  <a:tcPr marL="115436" marR="115436"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1800" b="0" i="0" u="none" strike="noStrike" cap="none" normalizeH="0" baseline="0" dirty="0" smtClean="0">
                          <a:ln>
                            <a:noFill/>
                          </a:ln>
                          <a:solidFill>
                            <a:srgbClr val="000000"/>
                          </a:solidFill>
                          <a:effectLst/>
                          <a:latin typeface="Lucida Sans Unicode" pitchFamily="34" charset="0"/>
                        </a:rPr>
                        <a:t>Applicable. Used in MS-CHAP for initial authentication and in HMACs for message-by-message authentication.</a:t>
                      </a:r>
                      <a:endParaRPr kumimoji="0" lang="en-US" sz="1800" b="0" i="0" u="none" strike="noStrike" cap="none" normalizeH="0" baseline="0" dirty="0" smtClean="0">
                        <a:ln>
                          <a:noFill/>
                        </a:ln>
                        <a:solidFill>
                          <a:srgbClr val="000000"/>
                        </a:solidFill>
                        <a:effectLst/>
                        <a:latin typeface="Arial" charset="0"/>
                        <a:cs typeface="Times New Roman" pitchFamily="18" charset="0"/>
                      </a:endParaRPr>
                    </a:p>
                  </a:txBody>
                  <a:tcPr marL="115436" marR="115436"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4DFEF"/>
                    </a:solidFill>
                  </a:tcPr>
                </a:tc>
              </a:tr>
            </a:tbl>
          </a:graphicData>
        </a:graphic>
      </p:graphicFrame>
      <p:sp>
        <p:nvSpPr>
          <p:cNvPr id="6" name="Slide Number Placeholder 3"/>
          <p:cNvSpPr>
            <a:spLocks noGrp="1"/>
          </p:cNvSpPr>
          <p:nvPr>
            <p:ph type="sldNum" sz="quarter" idx="11"/>
          </p:nvPr>
        </p:nvSpPr>
        <p:spPr bwMode="auto">
          <a:xfrm>
            <a:off x="152400" y="6248400"/>
            <a:ext cx="1066800" cy="381000"/>
          </a:xfrm>
          <a:ln>
            <a:miter lim="800000"/>
            <a:headEnd/>
            <a:tailEnd/>
          </a:ln>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dirty="0" smtClean="0">
                <a:solidFill>
                  <a:schemeClr val="bg1"/>
                </a:solidFill>
                <a:latin typeface="Lucida Sans Unicode" pitchFamily="34" charset="0"/>
              </a:rPr>
              <a:t>3-</a:t>
            </a:r>
            <a:fld id="{74EE50E7-F4B2-4775-93DE-F251AF126B51}" type="slidenum">
              <a:rPr lang="en-US" smtClean="0">
                <a:solidFill>
                  <a:schemeClr val="bg1"/>
                </a:solidFill>
                <a:latin typeface="Lucida Sans Unicode" pitchFamily="34" charset="0"/>
              </a:rPr>
              <a:pPr eaLnBrk="1" hangingPunct="1"/>
              <a:t>66</a:t>
            </a:fld>
            <a:endParaRPr lang="en-US" dirty="0">
              <a:solidFill>
                <a:schemeClr val="bg1"/>
              </a:solidFill>
              <a:latin typeface="Lucida Sans Unicode"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792162"/>
          </a:xfrm>
        </p:spPr>
        <p:txBody>
          <a:bodyPr/>
          <a:lstStyle/>
          <a:p>
            <a:pPr eaLnBrk="1" hangingPunct="1">
              <a:defRPr/>
            </a:pPr>
            <a:r>
              <a:rPr lang="en-US" dirty="0" smtClean="0"/>
              <a:t>What’s Next?</a:t>
            </a:r>
            <a:endParaRPr lang="en-US" dirty="0"/>
          </a:p>
        </p:txBody>
      </p:sp>
      <p:sp>
        <p:nvSpPr>
          <p:cNvPr id="4" name="Subtitle 2"/>
          <p:cNvSpPr txBox="1">
            <a:spLocks/>
          </p:cNvSpPr>
          <p:nvPr/>
        </p:nvSpPr>
        <p:spPr>
          <a:xfrm>
            <a:off x="539750" y="10668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fontAlgn="auto">
              <a:spcAft>
                <a:spcPts val="0"/>
              </a:spcAft>
              <a:defRPr/>
            </a:pPr>
            <a:r>
              <a:rPr lang="en-US" sz="28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3.1  What is Cryptography</a:t>
            </a:r>
          </a:p>
        </p:txBody>
      </p:sp>
      <p:sp>
        <p:nvSpPr>
          <p:cNvPr id="6" name="Subtitle 2"/>
          <p:cNvSpPr txBox="1">
            <a:spLocks/>
          </p:cNvSpPr>
          <p:nvPr/>
        </p:nvSpPr>
        <p:spPr>
          <a:xfrm>
            <a:off x="539750" y="16002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8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3</a:t>
            </a:r>
            <a:r>
              <a:rPr lang="en-US" sz="28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.2  Symmetric Key Encryption Ciphers</a:t>
            </a:r>
          </a:p>
        </p:txBody>
      </p:sp>
      <p:sp>
        <p:nvSpPr>
          <p:cNvPr id="7" name="Subtitle 2"/>
          <p:cNvSpPr txBox="1">
            <a:spLocks/>
          </p:cNvSpPr>
          <p:nvPr/>
        </p:nvSpPr>
        <p:spPr>
          <a:xfrm>
            <a:off x="539750" y="21336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8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3</a:t>
            </a:r>
            <a:r>
              <a:rPr lang="en-US" sz="28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.3  Cryptographic System Standards</a:t>
            </a:r>
          </a:p>
        </p:txBody>
      </p:sp>
      <p:sp>
        <p:nvSpPr>
          <p:cNvPr id="8" name="Subtitle 2"/>
          <p:cNvSpPr txBox="1">
            <a:spLocks/>
          </p:cNvSpPr>
          <p:nvPr/>
        </p:nvSpPr>
        <p:spPr>
          <a:xfrm>
            <a:off x="539750" y="26670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8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3</a:t>
            </a:r>
            <a:r>
              <a:rPr lang="en-US" sz="28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.4  The Negotiation Stage</a:t>
            </a:r>
          </a:p>
        </p:txBody>
      </p:sp>
      <p:sp>
        <p:nvSpPr>
          <p:cNvPr id="9" name="Subtitle 2"/>
          <p:cNvSpPr txBox="1">
            <a:spLocks/>
          </p:cNvSpPr>
          <p:nvPr/>
        </p:nvSpPr>
        <p:spPr>
          <a:xfrm>
            <a:off x="539750" y="32004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8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3</a:t>
            </a:r>
            <a:r>
              <a:rPr lang="en-US" sz="28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.5  Initial Authentication Stage</a:t>
            </a:r>
          </a:p>
        </p:txBody>
      </p:sp>
      <p:sp>
        <p:nvSpPr>
          <p:cNvPr id="10" name="Subtitle 2"/>
          <p:cNvSpPr txBox="1">
            <a:spLocks/>
          </p:cNvSpPr>
          <p:nvPr/>
        </p:nvSpPr>
        <p:spPr>
          <a:xfrm>
            <a:off x="539750" y="37338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8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3</a:t>
            </a:r>
            <a:r>
              <a:rPr lang="en-US" sz="28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.6  The Keying Stage</a:t>
            </a:r>
          </a:p>
        </p:txBody>
      </p:sp>
      <p:sp>
        <p:nvSpPr>
          <p:cNvPr id="11" name="Subtitle 2"/>
          <p:cNvSpPr txBox="1">
            <a:spLocks/>
          </p:cNvSpPr>
          <p:nvPr/>
        </p:nvSpPr>
        <p:spPr>
          <a:xfrm>
            <a:off x="539750" y="42672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8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3</a:t>
            </a:r>
            <a:r>
              <a:rPr lang="en-US" sz="28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.7  Message-by-Message Authentication</a:t>
            </a:r>
          </a:p>
        </p:txBody>
      </p:sp>
      <p:sp>
        <p:nvSpPr>
          <p:cNvPr id="14" name="Subtitle 2"/>
          <p:cNvSpPr txBox="1">
            <a:spLocks/>
          </p:cNvSpPr>
          <p:nvPr/>
        </p:nvSpPr>
        <p:spPr>
          <a:xfrm>
            <a:off x="533400" y="4791075"/>
            <a:ext cx="8255000" cy="466725"/>
          </a:xfrm>
          <a:prstGeom prst="round2DiagRect">
            <a:avLst/>
          </a:prstGeom>
          <a:solidFill>
            <a:schemeClr val="accent2">
              <a:lumMod val="60000"/>
              <a:lumOff val="4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8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3.8  Quantum Security</a:t>
            </a:r>
          </a:p>
        </p:txBody>
      </p:sp>
      <p:sp>
        <p:nvSpPr>
          <p:cNvPr id="16" name="Subtitle 2"/>
          <p:cNvSpPr txBox="1">
            <a:spLocks/>
          </p:cNvSpPr>
          <p:nvPr/>
        </p:nvSpPr>
        <p:spPr>
          <a:xfrm>
            <a:off x="533400" y="5324475"/>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8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3</a:t>
            </a:r>
            <a:r>
              <a:rPr lang="en-US" sz="28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.9  Cryptographic Systems</a:t>
            </a:r>
          </a:p>
        </p:txBody>
      </p:sp>
      <p:sp>
        <p:nvSpPr>
          <p:cNvPr id="17" name="Subtitle 2"/>
          <p:cNvSpPr txBox="1">
            <a:spLocks/>
          </p:cNvSpPr>
          <p:nvPr/>
        </p:nvSpPr>
        <p:spPr>
          <a:xfrm>
            <a:off x="533400" y="5857875"/>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8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3</a:t>
            </a:r>
            <a:r>
              <a:rPr lang="en-US" sz="28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.10  SSL/TLS and </a:t>
            </a:r>
            <a:r>
              <a:rPr lang="en-US" sz="2800" b="1" dirty="0" err="1">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IPsec</a:t>
            </a:r>
            <a:endParaRPr lang="en-US" sz="28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endParaRPr>
          </a:p>
        </p:txBody>
      </p:sp>
      <p:sp>
        <p:nvSpPr>
          <p:cNvPr id="18" name="Slide Number Placeholder 3"/>
          <p:cNvSpPr>
            <a:spLocks noGrp="1"/>
          </p:cNvSpPr>
          <p:nvPr>
            <p:ph type="sldNum" sz="quarter" idx="11"/>
          </p:nvPr>
        </p:nvSpPr>
        <p:spPr bwMode="auto">
          <a:xfrm>
            <a:off x="16933" y="6443133"/>
            <a:ext cx="1066800" cy="381000"/>
          </a:xfrm>
          <a:ln>
            <a:miter lim="800000"/>
            <a:headEnd/>
            <a:tailEnd/>
          </a:ln>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dirty="0" smtClean="0">
                <a:solidFill>
                  <a:schemeClr val="bg1"/>
                </a:solidFill>
                <a:latin typeface="Lucida Sans Unicode" pitchFamily="34" charset="0"/>
              </a:rPr>
              <a:t>3-</a:t>
            </a:r>
            <a:fld id="{74EE50E7-F4B2-4775-93DE-F251AF126B51}" type="slidenum">
              <a:rPr lang="en-US" smtClean="0">
                <a:solidFill>
                  <a:schemeClr val="bg1"/>
                </a:solidFill>
                <a:latin typeface="Lucida Sans Unicode" pitchFamily="34" charset="0"/>
              </a:rPr>
              <a:pPr eaLnBrk="1" hangingPunct="1"/>
              <a:t>67</a:t>
            </a:fld>
            <a:endParaRPr lang="en-US" dirty="0">
              <a:solidFill>
                <a:schemeClr val="bg1"/>
              </a:solidFill>
              <a:latin typeface="Lucida Sans Unicode"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Content Placeholder 1"/>
          <p:cNvSpPr>
            <a:spLocks noGrp="1"/>
          </p:cNvSpPr>
          <p:nvPr>
            <p:ph idx="1"/>
          </p:nvPr>
        </p:nvSpPr>
        <p:spPr/>
        <p:txBody>
          <a:bodyPr/>
          <a:lstStyle/>
          <a:p>
            <a:pPr eaLnBrk="1"/>
            <a:r>
              <a:rPr lang="en-US" b="1" smtClean="0"/>
              <a:t>Quantum Mechanics</a:t>
            </a:r>
          </a:p>
          <a:p>
            <a:pPr lvl="1" eaLnBrk="1"/>
            <a:r>
              <a:rPr lang="en-US" smtClean="0"/>
              <a:t>Describes the behavior of fundamental particles</a:t>
            </a:r>
          </a:p>
          <a:p>
            <a:pPr lvl="1" eaLnBrk="1"/>
            <a:r>
              <a:rPr lang="en-US" smtClean="0"/>
              <a:t>Complex and even weird results</a:t>
            </a:r>
          </a:p>
          <a:p>
            <a:pPr eaLnBrk="1" hangingPunct="1"/>
            <a:endParaRPr lang="en-US" smtClean="0"/>
          </a:p>
        </p:txBody>
      </p:sp>
      <p:sp>
        <p:nvSpPr>
          <p:cNvPr id="5" name="Title 4"/>
          <p:cNvSpPr>
            <a:spLocks noGrp="1"/>
          </p:cNvSpPr>
          <p:nvPr>
            <p:ph type="title"/>
          </p:nvPr>
        </p:nvSpPr>
        <p:spPr/>
        <p:txBody>
          <a:bodyPr/>
          <a:lstStyle/>
          <a:p>
            <a:pPr eaLnBrk="1" fontAlgn="auto" hangingPunct="1">
              <a:spcAft>
                <a:spcPts val="0"/>
              </a:spcAft>
              <a:defRPr/>
            </a:pPr>
            <a:r>
              <a:rPr lang="en-US" sz="4000" dirty="0" smtClean="0"/>
              <a:t>3.8: </a:t>
            </a:r>
            <a:r>
              <a:rPr lang="en-US" dirty="0" smtClean="0"/>
              <a:t>Quantum Security</a:t>
            </a:r>
            <a:endParaRPr lang="en-US" dirty="0"/>
          </a:p>
        </p:txBody>
      </p:sp>
      <p:sp>
        <p:nvSpPr>
          <p:cNvPr id="6" name="Slide Number Placeholder 3"/>
          <p:cNvSpPr>
            <a:spLocks noGrp="1"/>
          </p:cNvSpPr>
          <p:nvPr>
            <p:ph type="sldNum" sz="quarter" idx="11"/>
          </p:nvPr>
        </p:nvSpPr>
        <p:spPr bwMode="auto">
          <a:xfrm>
            <a:off x="152400" y="6248400"/>
            <a:ext cx="1066800" cy="381000"/>
          </a:xfrm>
          <a:ln>
            <a:miter lim="800000"/>
            <a:headEnd/>
            <a:tailEnd/>
          </a:ln>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dirty="0" smtClean="0">
                <a:solidFill>
                  <a:schemeClr val="bg1"/>
                </a:solidFill>
                <a:latin typeface="Lucida Sans Unicode" pitchFamily="34" charset="0"/>
              </a:rPr>
              <a:t>3-</a:t>
            </a:r>
            <a:fld id="{74EE50E7-F4B2-4775-93DE-F251AF126B51}" type="slidenum">
              <a:rPr lang="en-US" smtClean="0">
                <a:solidFill>
                  <a:schemeClr val="bg1"/>
                </a:solidFill>
                <a:latin typeface="Lucida Sans Unicode" pitchFamily="34" charset="0"/>
              </a:rPr>
              <a:pPr eaLnBrk="1" hangingPunct="1"/>
              <a:t>68</a:t>
            </a:fld>
            <a:endParaRPr lang="en-US" dirty="0">
              <a:solidFill>
                <a:schemeClr val="bg1"/>
              </a:solidFill>
              <a:latin typeface="Lucida Sans Unicode"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482" name="Content Placeholder 1"/>
          <p:cNvSpPr>
            <a:spLocks noGrp="1"/>
          </p:cNvSpPr>
          <p:nvPr>
            <p:ph idx="1"/>
          </p:nvPr>
        </p:nvSpPr>
        <p:spPr>
          <a:xfrm>
            <a:off x="457200" y="1371600"/>
            <a:ext cx="8229600" cy="4800600"/>
          </a:xfrm>
        </p:spPr>
        <p:txBody>
          <a:bodyPr/>
          <a:lstStyle/>
          <a:p>
            <a:pPr eaLnBrk="1" hangingPunct="1">
              <a:spcBef>
                <a:spcPts val="2400"/>
              </a:spcBef>
            </a:pPr>
            <a:r>
              <a:rPr lang="en-US" smtClean="0"/>
              <a:t>Confidentiality is only one cryptographic protection</a:t>
            </a:r>
          </a:p>
          <a:p>
            <a:pPr eaLnBrk="1" hangingPunct="1"/>
            <a:r>
              <a:rPr lang="en-US" smtClean="0"/>
              <a:t>Authentication means proving one’s identity to another so they can trust you more</a:t>
            </a:r>
          </a:p>
          <a:p>
            <a:pPr eaLnBrk="1" hangingPunct="1"/>
            <a:r>
              <a:rPr lang="en-US" smtClean="0"/>
              <a:t>Integrity means that the message cannot be changed or, if it is change, that this change will be detected</a:t>
            </a:r>
          </a:p>
          <a:p>
            <a:pPr eaLnBrk="1" hangingPunct="1"/>
            <a:r>
              <a:rPr lang="en-US" smtClean="0"/>
              <a:t>Known as the CIA of cryptography</a:t>
            </a:r>
          </a:p>
          <a:p>
            <a:pPr lvl="1" eaLnBrk="1" hangingPunct="1"/>
            <a:r>
              <a:rPr lang="en-US" smtClean="0"/>
              <a:t>No, not </a:t>
            </a:r>
            <a:r>
              <a:rPr lang="en-US" i="1" smtClean="0"/>
              <a:t>that</a:t>
            </a:r>
            <a:r>
              <a:rPr lang="en-US" smtClean="0"/>
              <a:t> CIA</a:t>
            </a:r>
          </a:p>
        </p:txBody>
      </p:sp>
      <p:sp>
        <p:nvSpPr>
          <p:cNvPr id="5" name="Title 4"/>
          <p:cNvSpPr>
            <a:spLocks noGrp="1"/>
          </p:cNvSpPr>
          <p:nvPr>
            <p:ph type="title"/>
          </p:nvPr>
        </p:nvSpPr>
        <p:spPr>
          <a:xfrm>
            <a:off x="457200" y="274638"/>
            <a:ext cx="8229600" cy="944562"/>
          </a:xfrm>
        </p:spPr>
        <p:txBody>
          <a:bodyPr/>
          <a:lstStyle/>
          <a:p>
            <a:pPr eaLnBrk="1" fontAlgn="auto" hangingPunct="1">
              <a:spcAft>
                <a:spcPts val="0"/>
              </a:spcAft>
              <a:defRPr/>
            </a:pPr>
            <a:r>
              <a:rPr lang="en-US" dirty="0" smtClean="0"/>
              <a:t>3.1: Cryptography</a:t>
            </a:r>
            <a:endParaRPr lang="en-US" dirty="0"/>
          </a:p>
        </p:txBody>
      </p:sp>
      <p:sp>
        <p:nvSpPr>
          <p:cNvPr id="6" name="Slide Number Placeholder 3"/>
          <p:cNvSpPr>
            <a:spLocks noGrp="1"/>
          </p:cNvSpPr>
          <p:nvPr>
            <p:ph type="sldNum" sz="quarter" idx="11"/>
          </p:nvPr>
        </p:nvSpPr>
        <p:spPr bwMode="auto">
          <a:xfrm>
            <a:off x="152400" y="6248400"/>
            <a:ext cx="1066800" cy="381000"/>
          </a:xfrm>
          <a:ln>
            <a:miter lim="800000"/>
            <a:headEnd/>
            <a:tailEnd/>
          </a:ln>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dirty="0" smtClean="0">
                <a:solidFill>
                  <a:schemeClr val="bg1"/>
                </a:solidFill>
                <a:latin typeface="Lucida Sans Unicode" pitchFamily="34" charset="0"/>
              </a:rPr>
              <a:t>3-</a:t>
            </a:r>
            <a:fld id="{74EE50E7-F4B2-4775-93DE-F251AF126B51}" type="slidenum">
              <a:rPr lang="en-US" smtClean="0">
                <a:solidFill>
                  <a:schemeClr val="bg1"/>
                </a:solidFill>
                <a:latin typeface="Lucida Sans Unicode" pitchFamily="34" charset="0"/>
              </a:rPr>
              <a:pPr eaLnBrk="1" hangingPunct="1"/>
              <a:t>6</a:t>
            </a:fld>
            <a:endParaRPr lang="en-US" dirty="0">
              <a:solidFill>
                <a:schemeClr val="bg1"/>
              </a:solidFill>
              <a:latin typeface="Lucida Sans Unicode"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Content Placeholder 1"/>
          <p:cNvSpPr>
            <a:spLocks noGrp="1"/>
          </p:cNvSpPr>
          <p:nvPr>
            <p:ph idx="1"/>
          </p:nvPr>
        </p:nvSpPr>
        <p:spPr>
          <a:xfrm>
            <a:off x="457200" y="1481138"/>
            <a:ext cx="8153400" cy="4525962"/>
          </a:xfrm>
        </p:spPr>
        <p:txBody>
          <a:bodyPr/>
          <a:lstStyle/>
          <a:p>
            <a:pPr eaLnBrk="1"/>
            <a:r>
              <a:rPr lang="en-US" b="1" smtClean="0"/>
              <a:t>Quantum Key Distribution</a:t>
            </a:r>
          </a:p>
          <a:p>
            <a:pPr lvl="1" eaLnBrk="1"/>
            <a:r>
              <a:rPr lang="en-US" smtClean="0"/>
              <a:t>Transmits a very long key—as long as the message</a:t>
            </a:r>
          </a:p>
          <a:p>
            <a:pPr lvl="1" eaLnBrk="1"/>
            <a:r>
              <a:rPr lang="en-US" smtClean="0"/>
              <a:t>This is a one-time key that will not be used again</a:t>
            </a:r>
          </a:p>
          <a:p>
            <a:pPr lvl="1" eaLnBrk="1"/>
            <a:r>
              <a:rPr lang="en-US" smtClean="0"/>
              <a:t>A one-time key as long as a message cannot be cracked by cryptanalysis</a:t>
            </a:r>
          </a:p>
          <a:p>
            <a:pPr lvl="1" eaLnBrk="1"/>
            <a:r>
              <a:rPr lang="en-US" smtClean="0"/>
              <a:t>If an interceptor reads part of the key in transit, this will be immediately apparent to the sender and receiver</a:t>
            </a:r>
          </a:p>
          <a:p>
            <a:pPr eaLnBrk="1" hangingPunct="1"/>
            <a:endParaRPr lang="en-US" smtClean="0"/>
          </a:p>
        </p:txBody>
      </p:sp>
      <p:sp>
        <p:nvSpPr>
          <p:cNvPr id="5" name="Title 4"/>
          <p:cNvSpPr>
            <a:spLocks noGrp="1"/>
          </p:cNvSpPr>
          <p:nvPr>
            <p:ph type="title"/>
          </p:nvPr>
        </p:nvSpPr>
        <p:spPr/>
        <p:txBody>
          <a:bodyPr/>
          <a:lstStyle/>
          <a:p>
            <a:pPr eaLnBrk="1" fontAlgn="auto" hangingPunct="1">
              <a:spcAft>
                <a:spcPts val="0"/>
              </a:spcAft>
              <a:defRPr/>
            </a:pPr>
            <a:r>
              <a:rPr lang="en-US" sz="4400" dirty="0" smtClean="0"/>
              <a:t>3.8: </a:t>
            </a:r>
            <a:r>
              <a:rPr lang="en-US" dirty="0" smtClean="0"/>
              <a:t>Quantum Security</a:t>
            </a:r>
            <a:endParaRPr lang="en-US" dirty="0"/>
          </a:p>
        </p:txBody>
      </p:sp>
      <p:sp>
        <p:nvSpPr>
          <p:cNvPr id="6" name="Slide Number Placeholder 3"/>
          <p:cNvSpPr>
            <a:spLocks noGrp="1"/>
          </p:cNvSpPr>
          <p:nvPr>
            <p:ph type="sldNum" sz="quarter" idx="11"/>
          </p:nvPr>
        </p:nvSpPr>
        <p:spPr bwMode="auto">
          <a:xfrm>
            <a:off x="152400" y="6248400"/>
            <a:ext cx="1066800" cy="381000"/>
          </a:xfrm>
          <a:ln>
            <a:miter lim="800000"/>
            <a:headEnd/>
            <a:tailEnd/>
          </a:ln>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dirty="0" smtClean="0">
                <a:solidFill>
                  <a:schemeClr val="bg1"/>
                </a:solidFill>
                <a:latin typeface="Lucida Sans Unicode" pitchFamily="34" charset="0"/>
              </a:rPr>
              <a:t>3-</a:t>
            </a:r>
            <a:fld id="{74EE50E7-F4B2-4775-93DE-F251AF126B51}" type="slidenum">
              <a:rPr lang="en-US" smtClean="0">
                <a:solidFill>
                  <a:schemeClr val="bg1"/>
                </a:solidFill>
                <a:latin typeface="Lucida Sans Unicode" pitchFamily="34" charset="0"/>
              </a:rPr>
              <a:pPr eaLnBrk="1" hangingPunct="1"/>
              <a:t>69</a:t>
            </a:fld>
            <a:endParaRPr lang="en-US" dirty="0">
              <a:solidFill>
                <a:schemeClr val="bg1"/>
              </a:solidFill>
              <a:latin typeface="Lucida Sans Unicode"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Content Placeholder 1"/>
          <p:cNvSpPr>
            <a:spLocks noGrp="1"/>
          </p:cNvSpPr>
          <p:nvPr>
            <p:ph idx="1"/>
          </p:nvPr>
        </p:nvSpPr>
        <p:spPr>
          <a:xfrm>
            <a:off x="457200" y="1481138"/>
            <a:ext cx="8001000" cy="4525962"/>
          </a:xfrm>
        </p:spPr>
        <p:txBody>
          <a:bodyPr/>
          <a:lstStyle/>
          <a:p>
            <a:pPr eaLnBrk="1"/>
            <a:r>
              <a:rPr lang="en-US" b="1" smtClean="0"/>
              <a:t>Quantum Key Cracking</a:t>
            </a:r>
          </a:p>
          <a:p>
            <a:pPr lvl="1" eaLnBrk="1"/>
            <a:r>
              <a:rPr lang="en-US" smtClean="0"/>
              <a:t>Tests many keys simultaneously</a:t>
            </a:r>
          </a:p>
          <a:p>
            <a:pPr lvl="1" eaLnBrk="1"/>
            <a:r>
              <a:rPr lang="en-US" smtClean="0"/>
              <a:t>If quantum key cracking becomes capable of working on long keys, today’s strong key lengths will offer no protection</a:t>
            </a:r>
          </a:p>
          <a:p>
            <a:pPr eaLnBrk="1" hangingPunct="1"/>
            <a:endParaRPr lang="en-US" smtClean="0"/>
          </a:p>
        </p:txBody>
      </p:sp>
      <p:sp>
        <p:nvSpPr>
          <p:cNvPr id="5" name="Title 4"/>
          <p:cNvSpPr>
            <a:spLocks noGrp="1"/>
          </p:cNvSpPr>
          <p:nvPr>
            <p:ph type="title"/>
          </p:nvPr>
        </p:nvSpPr>
        <p:spPr/>
        <p:txBody>
          <a:bodyPr/>
          <a:lstStyle/>
          <a:p>
            <a:pPr eaLnBrk="1" fontAlgn="auto" hangingPunct="1">
              <a:spcAft>
                <a:spcPts val="0"/>
              </a:spcAft>
              <a:defRPr/>
            </a:pPr>
            <a:r>
              <a:rPr lang="en-US" sz="4400" dirty="0" smtClean="0"/>
              <a:t>3.8: </a:t>
            </a:r>
            <a:r>
              <a:rPr lang="en-US" dirty="0" smtClean="0"/>
              <a:t>Quantum Security</a:t>
            </a:r>
            <a:endParaRPr lang="en-US" dirty="0"/>
          </a:p>
        </p:txBody>
      </p:sp>
      <p:sp>
        <p:nvSpPr>
          <p:cNvPr id="6" name="Slide Number Placeholder 3"/>
          <p:cNvSpPr>
            <a:spLocks noGrp="1"/>
          </p:cNvSpPr>
          <p:nvPr>
            <p:ph type="sldNum" sz="quarter" idx="11"/>
          </p:nvPr>
        </p:nvSpPr>
        <p:spPr bwMode="auto">
          <a:xfrm>
            <a:off x="152400" y="6248400"/>
            <a:ext cx="1066800" cy="381000"/>
          </a:xfrm>
          <a:ln>
            <a:miter lim="800000"/>
            <a:headEnd/>
            <a:tailEnd/>
          </a:ln>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dirty="0" smtClean="0">
                <a:solidFill>
                  <a:schemeClr val="bg1"/>
                </a:solidFill>
                <a:latin typeface="Lucida Sans Unicode" pitchFamily="34" charset="0"/>
              </a:rPr>
              <a:t>3-</a:t>
            </a:r>
            <a:fld id="{74EE50E7-F4B2-4775-93DE-F251AF126B51}" type="slidenum">
              <a:rPr lang="en-US" smtClean="0">
                <a:solidFill>
                  <a:schemeClr val="bg1"/>
                </a:solidFill>
                <a:latin typeface="Lucida Sans Unicode" pitchFamily="34" charset="0"/>
              </a:rPr>
              <a:pPr eaLnBrk="1" hangingPunct="1"/>
              <a:t>70</a:t>
            </a:fld>
            <a:endParaRPr lang="en-US" dirty="0">
              <a:solidFill>
                <a:schemeClr val="bg1"/>
              </a:solidFill>
              <a:latin typeface="Lucida Sans Unicode"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792162"/>
          </a:xfrm>
        </p:spPr>
        <p:txBody>
          <a:bodyPr/>
          <a:lstStyle/>
          <a:p>
            <a:pPr eaLnBrk="1" hangingPunct="1">
              <a:defRPr/>
            </a:pPr>
            <a:r>
              <a:rPr lang="en-US" dirty="0" smtClean="0"/>
              <a:t>What’s Next?</a:t>
            </a:r>
            <a:endParaRPr lang="en-US" dirty="0"/>
          </a:p>
        </p:txBody>
      </p:sp>
      <p:sp>
        <p:nvSpPr>
          <p:cNvPr id="4" name="Subtitle 2"/>
          <p:cNvSpPr txBox="1">
            <a:spLocks/>
          </p:cNvSpPr>
          <p:nvPr/>
        </p:nvSpPr>
        <p:spPr>
          <a:xfrm>
            <a:off x="539750" y="10668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fontAlgn="auto">
              <a:spcAft>
                <a:spcPts val="0"/>
              </a:spcAft>
              <a:defRPr/>
            </a:pPr>
            <a:r>
              <a:rPr lang="en-US" sz="28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3.1  What is Cryptography</a:t>
            </a:r>
          </a:p>
        </p:txBody>
      </p:sp>
      <p:sp>
        <p:nvSpPr>
          <p:cNvPr id="6" name="Subtitle 2"/>
          <p:cNvSpPr txBox="1">
            <a:spLocks/>
          </p:cNvSpPr>
          <p:nvPr/>
        </p:nvSpPr>
        <p:spPr>
          <a:xfrm>
            <a:off x="539750" y="16002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8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3</a:t>
            </a:r>
            <a:r>
              <a:rPr lang="en-US" sz="28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.2  Symmetric Key Encryption Ciphers</a:t>
            </a:r>
          </a:p>
        </p:txBody>
      </p:sp>
      <p:sp>
        <p:nvSpPr>
          <p:cNvPr id="7" name="Subtitle 2"/>
          <p:cNvSpPr txBox="1">
            <a:spLocks/>
          </p:cNvSpPr>
          <p:nvPr/>
        </p:nvSpPr>
        <p:spPr>
          <a:xfrm>
            <a:off x="539750" y="21336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8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3</a:t>
            </a:r>
            <a:r>
              <a:rPr lang="en-US" sz="28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.3  Cryptographic System Standards</a:t>
            </a:r>
          </a:p>
        </p:txBody>
      </p:sp>
      <p:sp>
        <p:nvSpPr>
          <p:cNvPr id="8" name="Subtitle 2"/>
          <p:cNvSpPr txBox="1">
            <a:spLocks/>
          </p:cNvSpPr>
          <p:nvPr/>
        </p:nvSpPr>
        <p:spPr>
          <a:xfrm>
            <a:off x="539750" y="26670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8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3</a:t>
            </a:r>
            <a:r>
              <a:rPr lang="en-US" sz="28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.4  The Negotiation Stage</a:t>
            </a:r>
          </a:p>
        </p:txBody>
      </p:sp>
      <p:sp>
        <p:nvSpPr>
          <p:cNvPr id="9" name="Subtitle 2"/>
          <p:cNvSpPr txBox="1">
            <a:spLocks/>
          </p:cNvSpPr>
          <p:nvPr/>
        </p:nvSpPr>
        <p:spPr>
          <a:xfrm>
            <a:off x="539750" y="32004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8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3</a:t>
            </a:r>
            <a:r>
              <a:rPr lang="en-US" sz="28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.5  Initial Authentication Stage</a:t>
            </a:r>
          </a:p>
        </p:txBody>
      </p:sp>
      <p:sp>
        <p:nvSpPr>
          <p:cNvPr id="10" name="Subtitle 2"/>
          <p:cNvSpPr txBox="1">
            <a:spLocks/>
          </p:cNvSpPr>
          <p:nvPr/>
        </p:nvSpPr>
        <p:spPr>
          <a:xfrm>
            <a:off x="539750" y="37338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8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3</a:t>
            </a:r>
            <a:r>
              <a:rPr lang="en-US" sz="28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.6  The Keying Stage</a:t>
            </a:r>
          </a:p>
        </p:txBody>
      </p:sp>
      <p:sp>
        <p:nvSpPr>
          <p:cNvPr id="11" name="Subtitle 2"/>
          <p:cNvSpPr txBox="1">
            <a:spLocks/>
          </p:cNvSpPr>
          <p:nvPr/>
        </p:nvSpPr>
        <p:spPr>
          <a:xfrm>
            <a:off x="539750" y="42672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8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3</a:t>
            </a:r>
            <a:r>
              <a:rPr lang="en-US" sz="28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.7  Message-by-Message Authentication</a:t>
            </a:r>
          </a:p>
        </p:txBody>
      </p:sp>
      <p:sp>
        <p:nvSpPr>
          <p:cNvPr id="14" name="Subtitle 2"/>
          <p:cNvSpPr txBox="1">
            <a:spLocks/>
          </p:cNvSpPr>
          <p:nvPr/>
        </p:nvSpPr>
        <p:spPr>
          <a:xfrm>
            <a:off x="533400" y="4791075"/>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8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3</a:t>
            </a:r>
            <a:r>
              <a:rPr lang="en-US" sz="28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.8  Quantum Security</a:t>
            </a:r>
          </a:p>
        </p:txBody>
      </p:sp>
      <p:sp>
        <p:nvSpPr>
          <p:cNvPr id="16" name="Subtitle 2"/>
          <p:cNvSpPr txBox="1">
            <a:spLocks/>
          </p:cNvSpPr>
          <p:nvPr/>
        </p:nvSpPr>
        <p:spPr>
          <a:xfrm>
            <a:off x="533400" y="5324475"/>
            <a:ext cx="8255000" cy="466725"/>
          </a:xfrm>
          <a:prstGeom prst="round2DiagRect">
            <a:avLst/>
          </a:prstGeom>
          <a:solidFill>
            <a:schemeClr val="accent2">
              <a:lumMod val="60000"/>
              <a:lumOff val="4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8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3.9  Cryptographic Systems</a:t>
            </a:r>
          </a:p>
        </p:txBody>
      </p:sp>
      <p:sp>
        <p:nvSpPr>
          <p:cNvPr id="17" name="Subtitle 2"/>
          <p:cNvSpPr txBox="1">
            <a:spLocks/>
          </p:cNvSpPr>
          <p:nvPr/>
        </p:nvSpPr>
        <p:spPr>
          <a:xfrm>
            <a:off x="533400" y="5857875"/>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8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3</a:t>
            </a:r>
            <a:r>
              <a:rPr lang="en-US" sz="28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.10  SSL/TLS and </a:t>
            </a:r>
            <a:r>
              <a:rPr lang="en-US" sz="2800" b="1" dirty="0" err="1">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IPsec</a:t>
            </a:r>
            <a:endParaRPr lang="en-US" sz="28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endParaRPr>
          </a:p>
        </p:txBody>
      </p:sp>
      <p:sp>
        <p:nvSpPr>
          <p:cNvPr id="18" name="Slide Number Placeholder 3"/>
          <p:cNvSpPr>
            <a:spLocks noGrp="1"/>
          </p:cNvSpPr>
          <p:nvPr>
            <p:ph type="sldNum" sz="quarter" idx="11"/>
          </p:nvPr>
        </p:nvSpPr>
        <p:spPr bwMode="auto">
          <a:xfrm>
            <a:off x="0" y="6324600"/>
            <a:ext cx="1066800" cy="381000"/>
          </a:xfrm>
          <a:ln>
            <a:miter lim="800000"/>
            <a:headEnd/>
            <a:tailEnd/>
          </a:ln>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dirty="0" smtClean="0">
                <a:solidFill>
                  <a:schemeClr val="bg1"/>
                </a:solidFill>
                <a:latin typeface="Lucida Sans Unicode" pitchFamily="34" charset="0"/>
              </a:rPr>
              <a:t>3-</a:t>
            </a:r>
            <a:fld id="{74EE50E7-F4B2-4775-93DE-F251AF126B51}" type="slidenum">
              <a:rPr lang="en-US" smtClean="0">
                <a:solidFill>
                  <a:schemeClr val="bg1"/>
                </a:solidFill>
                <a:latin typeface="Lucida Sans Unicode" pitchFamily="34" charset="0"/>
              </a:rPr>
              <a:pPr eaLnBrk="1" hangingPunct="1"/>
              <a:t>71</a:t>
            </a:fld>
            <a:endParaRPr lang="en-US" dirty="0">
              <a:solidFill>
                <a:schemeClr val="bg1"/>
              </a:solidFill>
              <a:latin typeface="Lucida Sans Unicode"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8066" name="Picture 2"/>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114300" y="1042988"/>
            <a:ext cx="8696325" cy="5029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 name="Title 4"/>
          <p:cNvSpPr>
            <a:spLocks noGrp="1"/>
          </p:cNvSpPr>
          <p:nvPr>
            <p:ph type="title"/>
          </p:nvPr>
        </p:nvSpPr>
        <p:spPr>
          <a:xfrm>
            <a:off x="457200" y="274638"/>
            <a:ext cx="8229600" cy="715962"/>
          </a:xfrm>
        </p:spPr>
        <p:txBody>
          <a:bodyPr/>
          <a:lstStyle/>
          <a:p>
            <a:pPr fontAlgn="auto">
              <a:spcAft>
                <a:spcPts val="0"/>
              </a:spcAft>
              <a:defRPr/>
            </a:pPr>
            <a:r>
              <a:rPr lang="en-US" sz="2800" dirty="0" smtClean="0"/>
              <a:t>3.9: Cryptographic Systems</a:t>
            </a:r>
            <a:endParaRPr lang="en-US" sz="2800" dirty="0"/>
          </a:p>
        </p:txBody>
      </p:sp>
      <p:sp>
        <p:nvSpPr>
          <p:cNvPr id="6" name="Rounded Rectangle 5"/>
          <p:cNvSpPr/>
          <p:nvPr/>
        </p:nvSpPr>
        <p:spPr>
          <a:xfrm>
            <a:off x="1790700" y="1066800"/>
            <a:ext cx="6019800" cy="762000"/>
          </a:xfrm>
          <a:prstGeom prst="roundRect">
            <a:avLst/>
          </a:prstGeom>
          <a:noFill/>
          <a:ln w="28575"/>
        </p:spPr>
        <p:style>
          <a:lnRef idx="1">
            <a:schemeClr val="accent1"/>
          </a:lnRef>
          <a:fillRef idx="2">
            <a:schemeClr val="accent1"/>
          </a:fillRef>
          <a:effectRef idx="1">
            <a:schemeClr val="accent1"/>
          </a:effectRef>
          <a:fontRef idx="minor">
            <a:schemeClr val="dk1"/>
          </a:fontRef>
        </p:style>
        <p:txBody>
          <a:bodyPr anchor="ctr"/>
          <a:lstStyle/>
          <a:p>
            <a:pPr algn="ctr"/>
            <a:endParaRPr lang="en-US">
              <a:solidFill>
                <a:srgbClr val="000000"/>
              </a:solidFill>
            </a:endParaRPr>
          </a:p>
        </p:txBody>
      </p:sp>
      <p:sp>
        <p:nvSpPr>
          <p:cNvPr id="7" name="Rounded Rectangle 6"/>
          <p:cNvSpPr/>
          <p:nvPr/>
        </p:nvSpPr>
        <p:spPr>
          <a:xfrm>
            <a:off x="1790700" y="2133600"/>
            <a:ext cx="6019800" cy="2590800"/>
          </a:xfrm>
          <a:prstGeom prst="roundRect">
            <a:avLst/>
          </a:prstGeom>
          <a:noFill/>
          <a:ln w="28575"/>
        </p:spPr>
        <p:style>
          <a:lnRef idx="1">
            <a:schemeClr val="accent1"/>
          </a:lnRef>
          <a:fillRef idx="2">
            <a:schemeClr val="accent1"/>
          </a:fillRef>
          <a:effectRef idx="1">
            <a:schemeClr val="accent1"/>
          </a:effectRef>
          <a:fontRef idx="minor">
            <a:schemeClr val="dk1"/>
          </a:fontRef>
        </p:style>
        <p:txBody>
          <a:bodyPr anchor="ctr"/>
          <a:lstStyle/>
          <a:p>
            <a:pPr algn="ctr"/>
            <a:endParaRPr lang="en-US">
              <a:solidFill>
                <a:srgbClr val="000000"/>
              </a:solidFill>
            </a:endParaRPr>
          </a:p>
        </p:txBody>
      </p:sp>
      <p:sp>
        <p:nvSpPr>
          <p:cNvPr id="8" name="Rounded Rectangle 7"/>
          <p:cNvSpPr/>
          <p:nvPr/>
        </p:nvSpPr>
        <p:spPr>
          <a:xfrm>
            <a:off x="1790700" y="5029200"/>
            <a:ext cx="6019800" cy="1143000"/>
          </a:xfrm>
          <a:prstGeom prst="roundRect">
            <a:avLst/>
          </a:prstGeom>
          <a:noFill/>
          <a:ln w="28575"/>
        </p:spPr>
        <p:style>
          <a:lnRef idx="1">
            <a:schemeClr val="accent1"/>
          </a:lnRef>
          <a:fillRef idx="2">
            <a:schemeClr val="accent1"/>
          </a:fillRef>
          <a:effectRef idx="1">
            <a:schemeClr val="accent1"/>
          </a:effectRef>
          <a:fontRef idx="minor">
            <a:schemeClr val="dk1"/>
          </a:fontRef>
        </p:style>
        <p:txBody>
          <a:bodyPr anchor="ctr"/>
          <a:lstStyle/>
          <a:p>
            <a:pPr algn="ctr"/>
            <a:endParaRPr lang="en-US">
              <a:solidFill>
                <a:srgbClr val="000000"/>
              </a:solidFill>
            </a:endParaRPr>
          </a:p>
        </p:txBody>
      </p:sp>
      <p:sp>
        <p:nvSpPr>
          <p:cNvPr id="9" name="Slide Number Placeholder 3"/>
          <p:cNvSpPr>
            <a:spLocks noGrp="1"/>
          </p:cNvSpPr>
          <p:nvPr>
            <p:ph type="sldNum" sz="quarter" idx="11"/>
          </p:nvPr>
        </p:nvSpPr>
        <p:spPr bwMode="auto">
          <a:xfrm>
            <a:off x="152400" y="6248400"/>
            <a:ext cx="1066800" cy="381000"/>
          </a:xfrm>
          <a:ln>
            <a:miter lim="800000"/>
            <a:headEnd/>
            <a:tailEnd/>
          </a:ln>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dirty="0" smtClean="0">
                <a:solidFill>
                  <a:schemeClr val="bg1"/>
                </a:solidFill>
                <a:latin typeface="Lucida Sans Unicode" pitchFamily="34" charset="0"/>
              </a:rPr>
              <a:t>3-</a:t>
            </a:r>
            <a:fld id="{74EE50E7-F4B2-4775-93DE-F251AF126B51}" type="slidenum">
              <a:rPr lang="en-US" smtClean="0">
                <a:solidFill>
                  <a:schemeClr val="bg1"/>
                </a:solidFill>
                <a:latin typeface="Lucida Sans Unicode" pitchFamily="34" charset="0"/>
              </a:rPr>
              <a:pPr eaLnBrk="1" hangingPunct="1"/>
              <a:t>72</a:t>
            </a:fld>
            <a:endParaRPr lang="en-US" dirty="0">
              <a:solidFill>
                <a:schemeClr val="bg1"/>
              </a:solidFill>
              <a:latin typeface="Lucida Sans Unicode"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9090" name="Picture 2"/>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123825" y="1228725"/>
            <a:ext cx="8616950" cy="4648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 name="Title 4"/>
          <p:cNvSpPr>
            <a:spLocks noGrp="1"/>
          </p:cNvSpPr>
          <p:nvPr>
            <p:ph type="title"/>
          </p:nvPr>
        </p:nvSpPr>
        <p:spPr>
          <a:xfrm>
            <a:off x="228600" y="274638"/>
            <a:ext cx="8229600" cy="792162"/>
          </a:xfrm>
        </p:spPr>
        <p:txBody>
          <a:bodyPr>
            <a:normAutofit/>
          </a:bodyPr>
          <a:lstStyle/>
          <a:p>
            <a:pPr fontAlgn="auto">
              <a:spcAft>
                <a:spcPts val="0"/>
              </a:spcAft>
              <a:defRPr/>
            </a:pPr>
            <a:r>
              <a:rPr lang="en-US" sz="2800" dirty="0" smtClean="0"/>
              <a:t>3.9: Virtual Private Networks (VPNs)</a:t>
            </a:r>
            <a:endParaRPr lang="en-US" sz="2800" dirty="0"/>
          </a:p>
        </p:txBody>
      </p:sp>
      <p:sp>
        <p:nvSpPr>
          <p:cNvPr id="6" name="Rounded Rectangle 5"/>
          <p:cNvSpPr/>
          <p:nvPr/>
        </p:nvSpPr>
        <p:spPr>
          <a:xfrm>
            <a:off x="0" y="4800600"/>
            <a:ext cx="3505200" cy="1143000"/>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endParaRPr>
          </a:p>
        </p:txBody>
      </p:sp>
      <p:sp>
        <p:nvSpPr>
          <p:cNvPr id="7" name="Slide Number Placeholder 3"/>
          <p:cNvSpPr>
            <a:spLocks noGrp="1"/>
          </p:cNvSpPr>
          <p:nvPr>
            <p:ph type="sldNum" sz="quarter" idx="11"/>
          </p:nvPr>
        </p:nvSpPr>
        <p:spPr bwMode="auto">
          <a:xfrm>
            <a:off x="152400" y="6248400"/>
            <a:ext cx="1066800" cy="381000"/>
          </a:xfrm>
          <a:ln>
            <a:miter lim="800000"/>
            <a:headEnd/>
            <a:tailEnd/>
          </a:ln>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dirty="0" smtClean="0">
                <a:solidFill>
                  <a:schemeClr val="bg1"/>
                </a:solidFill>
                <a:latin typeface="Lucida Sans Unicode" pitchFamily="34" charset="0"/>
              </a:rPr>
              <a:t>3-</a:t>
            </a:r>
            <a:fld id="{74EE50E7-F4B2-4775-93DE-F251AF126B51}" type="slidenum">
              <a:rPr lang="en-US" smtClean="0">
                <a:solidFill>
                  <a:schemeClr val="bg1"/>
                </a:solidFill>
                <a:latin typeface="Lucida Sans Unicode" pitchFamily="34" charset="0"/>
              </a:rPr>
              <a:pPr eaLnBrk="1" hangingPunct="1"/>
              <a:t>73</a:t>
            </a:fld>
            <a:endParaRPr lang="en-US" dirty="0">
              <a:solidFill>
                <a:schemeClr val="bg1"/>
              </a:solidFill>
              <a:latin typeface="Lucida Sans Unicode"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792162"/>
          </a:xfrm>
        </p:spPr>
        <p:txBody>
          <a:bodyPr/>
          <a:lstStyle/>
          <a:p>
            <a:pPr eaLnBrk="1" hangingPunct="1">
              <a:defRPr/>
            </a:pPr>
            <a:r>
              <a:rPr lang="en-US" dirty="0" smtClean="0"/>
              <a:t>What’s Next?</a:t>
            </a:r>
            <a:endParaRPr lang="en-US" dirty="0"/>
          </a:p>
        </p:txBody>
      </p:sp>
      <p:sp>
        <p:nvSpPr>
          <p:cNvPr id="4" name="Subtitle 2"/>
          <p:cNvSpPr txBox="1">
            <a:spLocks/>
          </p:cNvSpPr>
          <p:nvPr/>
        </p:nvSpPr>
        <p:spPr>
          <a:xfrm>
            <a:off x="539750" y="10668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fontAlgn="auto">
              <a:spcAft>
                <a:spcPts val="0"/>
              </a:spcAft>
              <a:defRPr/>
            </a:pPr>
            <a:r>
              <a:rPr lang="en-US" sz="28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3.1  What is Cryptography</a:t>
            </a:r>
          </a:p>
        </p:txBody>
      </p:sp>
      <p:sp>
        <p:nvSpPr>
          <p:cNvPr id="6" name="Subtitle 2"/>
          <p:cNvSpPr txBox="1">
            <a:spLocks/>
          </p:cNvSpPr>
          <p:nvPr/>
        </p:nvSpPr>
        <p:spPr>
          <a:xfrm>
            <a:off x="539750" y="16002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8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3</a:t>
            </a:r>
            <a:r>
              <a:rPr lang="en-US" sz="28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.2  Symmetric Key Encryption Ciphers</a:t>
            </a:r>
          </a:p>
        </p:txBody>
      </p:sp>
      <p:sp>
        <p:nvSpPr>
          <p:cNvPr id="7" name="Subtitle 2"/>
          <p:cNvSpPr txBox="1">
            <a:spLocks/>
          </p:cNvSpPr>
          <p:nvPr/>
        </p:nvSpPr>
        <p:spPr>
          <a:xfrm>
            <a:off x="539750" y="21336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8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3</a:t>
            </a:r>
            <a:r>
              <a:rPr lang="en-US" sz="28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.3  Cryptographic System Standards</a:t>
            </a:r>
          </a:p>
        </p:txBody>
      </p:sp>
      <p:sp>
        <p:nvSpPr>
          <p:cNvPr id="8" name="Subtitle 2"/>
          <p:cNvSpPr txBox="1">
            <a:spLocks/>
          </p:cNvSpPr>
          <p:nvPr/>
        </p:nvSpPr>
        <p:spPr>
          <a:xfrm>
            <a:off x="539750" y="26670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8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3</a:t>
            </a:r>
            <a:r>
              <a:rPr lang="en-US" sz="28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.4  The Negotiation Stage</a:t>
            </a:r>
          </a:p>
        </p:txBody>
      </p:sp>
      <p:sp>
        <p:nvSpPr>
          <p:cNvPr id="9" name="Subtitle 2"/>
          <p:cNvSpPr txBox="1">
            <a:spLocks/>
          </p:cNvSpPr>
          <p:nvPr/>
        </p:nvSpPr>
        <p:spPr>
          <a:xfrm>
            <a:off x="539750" y="32004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8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3</a:t>
            </a:r>
            <a:r>
              <a:rPr lang="en-US" sz="28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.5  Initial Authentication Stage</a:t>
            </a:r>
          </a:p>
        </p:txBody>
      </p:sp>
      <p:sp>
        <p:nvSpPr>
          <p:cNvPr id="10" name="Subtitle 2"/>
          <p:cNvSpPr txBox="1">
            <a:spLocks/>
          </p:cNvSpPr>
          <p:nvPr/>
        </p:nvSpPr>
        <p:spPr>
          <a:xfrm>
            <a:off x="539750" y="37338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8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3</a:t>
            </a:r>
            <a:r>
              <a:rPr lang="en-US" sz="28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.6  The Keying Stage</a:t>
            </a:r>
          </a:p>
        </p:txBody>
      </p:sp>
      <p:sp>
        <p:nvSpPr>
          <p:cNvPr id="11" name="Subtitle 2"/>
          <p:cNvSpPr txBox="1">
            <a:spLocks/>
          </p:cNvSpPr>
          <p:nvPr/>
        </p:nvSpPr>
        <p:spPr>
          <a:xfrm>
            <a:off x="539750" y="42672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8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3</a:t>
            </a:r>
            <a:r>
              <a:rPr lang="en-US" sz="28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.7  Message-by-Message Authentication</a:t>
            </a:r>
          </a:p>
        </p:txBody>
      </p:sp>
      <p:sp>
        <p:nvSpPr>
          <p:cNvPr id="14" name="Subtitle 2"/>
          <p:cNvSpPr txBox="1">
            <a:spLocks/>
          </p:cNvSpPr>
          <p:nvPr/>
        </p:nvSpPr>
        <p:spPr>
          <a:xfrm>
            <a:off x="533400" y="4791075"/>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8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3</a:t>
            </a:r>
            <a:r>
              <a:rPr lang="en-US" sz="28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.8  Quantum Security</a:t>
            </a:r>
          </a:p>
        </p:txBody>
      </p:sp>
      <p:sp>
        <p:nvSpPr>
          <p:cNvPr id="16" name="Subtitle 2"/>
          <p:cNvSpPr txBox="1">
            <a:spLocks/>
          </p:cNvSpPr>
          <p:nvPr/>
        </p:nvSpPr>
        <p:spPr>
          <a:xfrm>
            <a:off x="533400" y="5324475"/>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8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3</a:t>
            </a:r>
            <a:r>
              <a:rPr lang="en-US" sz="28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.9  Cryptographic Systems</a:t>
            </a:r>
          </a:p>
        </p:txBody>
      </p:sp>
      <p:sp>
        <p:nvSpPr>
          <p:cNvPr id="17" name="Subtitle 2"/>
          <p:cNvSpPr txBox="1">
            <a:spLocks/>
          </p:cNvSpPr>
          <p:nvPr/>
        </p:nvSpPr>
        <p:spPr>
          <a:xfrm>
            <a:off x="533400" y="5857875"/>
            <a:ext cx="8255000" cy="466725"/>
          </a:xfrm>
          <a:prstGeom prst="round2DiagRect">
            <a:avLst/>
          </a:prstGeom>
          <a:solidFill>
            <a:schemeClr val="accent2">
              <a:lumMod val="60000"/>
              <a:lumOff val="4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8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3</a:t>
            </a:r>
            <a:r>
              <a:rPr lang="en-US" sz="28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.10  SSL/TLS and </a:t>
            </a:r>
            <a:r>
              <a:rPr lang="en-US" sz="2800" b="1" dirty="0" err="1">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IPsec</a:t>
            </a:r>
            <a:endParaRPr lang="en-US" sz="28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endParaRPr>
          </a:p>
        </p:txBody>
      </p:sp>
      <p:sp>
        <p:nvSpPr>
          <p:cNvPr id="18" name="Slide Number Placeholder 3"/>
          <p:cNvSpPr>
            <a:spLocks noGrp="1"/>
          </p:cNvSpPr>
          <p:nvPr>
            <p:ph type="sldNum" sz="quarter" idx="11"/>
          </p:nvPr>
        </p:nvSpPr>
        <p:spPr bwMode="auto">
          <a:xfrm>
            <a:off x="152400" y="6324600"/>
            <a:ext cx="1066800" cy="381000"/>
          </a:xfrm>
          <a:ln>
            <a:miter lim="800000"/>
            <a:headEnd/>
            <a:tailEnd/>
          </a:ln>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dirty="0" smtClean="0">
                <a:solidFill>
                  <a:schemeClr val="bg1"/>
                </a:solidFill>
                <a:latin typeface="Lucida Sans Unicode" pitchFamily="34" charset="0"/>
              </a:rPr>
              <a:t>3-</a:t>
            </a:r>
            <a:fld id="{74EE50E7-F4B2-4775-93DE-F251AF126B51}" type="slidenum">
              <a:rPr lang="en-US" smtClean="0">
                <a:solidFill>
                  <a:schemeClr val="bg1"/>
                </a:solidFill>
                <a:latin typeface="Lucida Sans Unicode" pitchFamily="34" charset="0"/>
              </a:rPr>
              <a:pPr eaLnBrk="1" hangingPunct="1"/>
              <a:t>74</a:t>
            </a:fld>
            <a:endParaRPr lang="en-US" dirty="0">
              <a:solidFill>
                <a:schemeClr val="bg1"/>
              </a:solidFill>
              <a:latin typeface="Lucida Sans Unicode"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1138" name="Picture 2"/>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304800" y="1447800"/>
            <a:ext cx="8610600" cy="26257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 name="Title 4"/>
          <p:cNvSpPr>
            <a:spLocks noGrp="1"/>
          </p:cNvSpPr>
          <p:nvPr>
            <p:ph type="title"/>
          </p:nvPr>
        </p:nvSpPr>
        <p:spPr/>
        <p:txBody>
          <a:bodyPr/>
          <a:lstStyle/>
          <a:p>
            <a:pPr fontAlgn="auto">
              <a:spcAft>
                <a:spcPts val="0"/>
              </a:spcAft>
              <a:defRPr/>
            </a:pPr>
            <a:r>
              <a:rPr lang="en-US" sz="2400" dirty="0" smtClean="0"/>
              <a:t>3.10: Host-to-Host SSL/TLS VPN</a:t>
            </a:r>
            <a:endParaRPr lang="en-US" sz="2400" dirty="0"/>
          </a:p>
        </p:txBody>
      </p:sp>
      <p:sp>
        <p:nvSpPr>
          <p:cNvPr id="6" name="Rounded Rectangle 5"/>
          <p:cNvSpPr/>
          <p:nvPr/>
        </p:nvSpPr>
        <p:spPr>
          <a:xfrm>
            <a:off x="2514600" y="2209800"/>
            <a:ext cx="4267200" cy="6096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endParaRPr>
          </a:p>
        </p:txBody>
      </p:sp>
      <p:sp>
        <p:nvSpPr>
          <p:cNvPr id="7" name="Slide Number Placeholder 3"/>
          <p:cNvSpPr>
            <a:spLocks noGrp="1"/>
          </p:cNvSpPr>
          <p:nvPr>
            <p:ph type="sldNum" sz="quarter" idx="11"/>
          </p:nvPr>
        </p:nvSpPr>
        <p:spPr bwMode="auto">
          <a:xfrm>
            <a:off x="152400" y="6248400"/>
            <a:ext cx="1066800" cy="381000"/>
          </a:xfrm>
          <a:ln>
            <a:miter lim="800000"/>
            <a:headEnd/>
            <a:tailEnd/>
          </a:ln>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dirty="0" smtClean="0">
                <a:solidFill>
                  <a:schemeClr val="bg1"/>
                </a:solidFill>
                <a:latin typeface="Lucida Sans Unicode" pitchFamily="34" charset="0"/>
              </a:rPr>
              <a:t>3-</a:t>
            </a:r>
            <a:fld id="{74EE50E7-F4B2-4775-93DE-F251AF126B51}" type="slidenum">
              <a:rPr lang="en-US" smtClean="0">
                <a:solidFill>
                  <a:schemeClr val="bg1"/>
                </a:solidFill>
                <a:latin typeface="Lucida Sans Unicode" pitchFamily="34" charset="0"/>
              </a:rPr>
              <a:pPr eaLnBrk="1" hangingPunct="1"/>
              <a:t>75</a:t>
            </a:fld>
            <a:endParaRPr lang="en-US" dirty="0">
              <a:solidFill>
                <a:schemeClr val="bg1"/>
              </a:solidFill>
              <a:latin typeface="Lucida Sans Unicode"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62" name="Picture 2"/>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914400" y="1017589"/>
            <a:ext cx="7831678" cy="50022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 name="Title 4"/>
          <p:cNvSpPr>
            <a:spLocks noGrp="1"/>
          </p:cNvSpPr>
          <p:nvPr>
            <p:ph type="title"/>
          </p:nvPr>
        </p:nvSpPr>
        <p:spPr>
          <a:xfrm>
            <a:off x="152400" y="76200"/>
            <a:ext cx="8458200" cy="1143000"/>
          </a:xfrm>
        </p:spPr>
        <p:txBody>
          <a:bodyPr/>
          <a:lstStyle/>
          <a:p>
            <a:pPr fontAlgn="auto">
              <a:spcAft>
                <a:spcPts val="0"/>
              </a:spcAft>
              <a:defRPr/>
            </a:pPr>
            <a:r>
              <a:rPr lang="en-US" sz="2400" dirty="0" smtClean="0"/>
              <a:t>3.10: SSL/TLS and Remote Access VPN Using a Gateway</a:t>
            </a:r>
            <a:endParaRPr lang="en-US" sz="2400" dirty="0"/>
          </a:p>
        </p:txBody>
      </p:sp>
      <p:sp>
        <p:nvSpPr>
          <p:cNvPr id="6" name="Slide Number Placeholder 3"/>
          <p:cNvSpPr>
            <a:spLocks noGrp="1"/>
          </p:cNvSpPr>
          <p:nvPr>
            <p:ph type="sldNum" sz="quarter" idx="11"/>
          </p:nvPr>
        </p:nvSpPr>
        <p:spPr bwMode="auto">
          <a:xfrm>
            <a:off x="152400" y="6248400"/>
            <a:ext cx="1066800" cy="381000"/>
          </a:xfrm>
          <a:ln>
            <a:miter lim="800000"/>
            <a:headEnd/>
            <a:tailEnd/>
          </a:ln>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dirty="0" smtClean="0">
                <a:solidFill>
                  <a:schemeClr val="bg1"/>
                </a:solidFill>
                <a:latin typeface="Lucida Sans Unicode" pitchFamily="34" charset="0"/>
              </a:rPr>
              <a:t>3-</a:t>
            </a:r>
            <a:fld id="{74EE50E7-F4B2-4775-93DE-F251AF126B51}" type="slidenum">
              <a:rPr lang="en-US" smtClean="0">
                <a:solidFill>
                  <a:schemeClr val="bg1"/>
                </a:solidFill>
                <a:latin typeface="Lucida Sans Unicode" pitchFamily="34" charset="0"/>
              </a:rPr>
              <a:pPr eaLnBrk="1" hangingPunct="1"/>
              <a:t>76</a:t>
            </a:fld>
            <a:endParaRPr lang="en-US" dirty="0">
              <a:solidFill>
                <a:schemeClr val="bg1"/>
              </a:solidFill>
              <a:latin typeface="Lucida Sans Unicode"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fontAlgn="auto">
              <a:spcAft>
                <a:spcPts val="0"/>
              </a:spcAft>
              <a:defRPr/>
            </a:pPr>
            <a:r>
              <a:rPr lang="en-US" sz="2800" dirty="0" smtClean="0"/>
              <a:t>3.10: IP Security (</a:t>
            </a:r>
            <a:r>
              <a:rPr lang="en-US" sz="2800" dirty="0" err="1" smtClean="0"/>
              <a:t>IPsec</a:t>
            </a:r>
            <a:r>
              <a:rPr lang="en-US" sz="2800" dirty="0" smtClean="0"/>
              <a:t>) versus SSL/TLS</a:t>
            </a:r>
            <a:endParaRPr lang="en-US" sz="2800" dirty="0"/>
          </a:p>
        </p:txBody>
      </p:sp>
      <p:graphicFrame>
        <p:nvGraphicFramePr>
          <p:cNvPr id="7" name="Table 6"/>
          <p:cNvGraphicFramePr>
            <a:graphicFrameLocks noGrp="1"/>
          </p:cNvGraphicFramePr>
          <p:nvPr/>
        </p:nvGraphicFramePr>
        <p:xfrm>
          <a:off x="228600" y="1219200"/>
          <a:ext cx="8534400" cy="4953000"/>
        </p:xfrm>
        <a:graphic>
          <a:graphicData uri="http://schemas.openxmlformats.org/drawingml/2006/table">
            <a:tbl>
              <a:tblPr/>
              <a:tblGrid>
                <a:gridCol w="4818063"/>
                <a:gridCol w="1917700"/>
                <a:gridCol w="1798637"/>
              </a:tblGrid>
              <a:tr h="412750">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endParaRPr kumimoji="0" lang="en-US" sz="2000" b="0" i="0" u="none" strike="noStrike" cap="none" normalizeH="0" baseline="0" smtClean="0">
                        <a:ln>
                          <a:noFill/>
                        </a:ln>
                        <a:solidFill>
                          <a:schemeClr val="tx1"/>
                        </a:solidFill>
                        <a:effectLst/>
                        <a:latin typeface="Arial" charset="0"/>
                        <a:cs typeface="Times New Roman" pitchFamily="18" charset="0"/>
                      </a:endParaRPr>
                    </a:p>
                  </a:txBody>
                  <a:tcPr marL="128588" marR="128588" marT="0" marB="0" horzOverflow="overflow">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808080"/>
                    </a:solidFill>
                  </a:tcPr>
                </a:tc>
                <a:tc>
                  <a:txBody>
                    <a:bodyPr/>
                    <a:lstStyle/>
                    <a:p>
                      <a:pPr marL="0" marR="0" lvl="0" indent="0" algn="ctr" defTabSz="914400" rtl="0" eaLnBrk="1" fontAlgn="base" latinLnBrk="0" hangingPunct="0">
                        <a:lnSpc>
                          <a:spcPct val="100000"/>
                        </a:lnSpc>
                        <a:spcBef>
                          <a:spcPts val="300"/>
                        </a:spcBef>
                        <a:spcAft>
                          <a:spcPts val="300"/>
                        </a:spcAft>
                        <a:buClrTx/>
                        <a:buSzTx/>
                        <a:buFontTx/>
                        <a:buNone/>
                        <a:tabLst/>
                      </a:pPr>
                      <a:r>
                        <a:rPr kumimoji="0" lang="en-US" sz="2000" b="1" i="0" u="none" strike="noStrike" cap="none" normalizeH="0" baseline="0" smtClean="0">
                          <a:ln>
                            <a:noFill/>
                          </a:ln>
                          <a:solidFill>
                            <a:srgbClr val="FFFFFF"/>
                          </a:solidFill>
                          <a:effectLst/>
                          <a:latin typeface="Arial" charset="0"/>
                          <a:cs typeface="Times New Roman" pitchFamily="18" charset="0"/>
                        </a:rPr>
                        <a:t>SSL/TLS</a:t>
                      </a:r>
                      <a:endParaRPr kumimoji="0" lang="en-US" sz="2000" b="0" i="0" u="none" strike="noStrike" cap="none" normalizeH="0" baseline="0" smtClean="0">
                        <a:ln>
                          <a:noFill/>
                        </a:ln>
                        <a:solidFill>
                          <a:schemeClr val="tx1"/>
                        </a:solidFill>
                        <a:effectLst/>
                        <a:latin typeface="Arial" charset="0"/>
                        <a:cs typeface="Times New Roman" pitchFamily="18" charset="0"/>
                      </a:endParaRPr>
                    </a:p>
                  </a:txBody>
                  <a:tcPr marL="128588" marR="128588" marT="0" marB="0"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808080"/>
                    </a:solidFill>
                  </a:tcPr>
                </a:tc>
                <a:tc>
                  <a:txBody>
                    <a:bodyPr/>
                    <a:lstStyle/>
                    <a:p>
                      <a:pPr marL="0" marR="0" lvl="0" indent="0" algn="ctr" defTabSz="914400" rtl="0" eaLnBrk="1" fontAlgn="base" latinLnBrk="0" hangingPunct="0">
                        <a:lnSpc>
                          <a:spcPct val="100000"/>
                        </a:lnSpc>
                        <a:spcBef>
                          <a:spcPts val="300"/>
                        </a:spcBef>
                        <a:spcAft>
                          <a:spcPts val="300"/>
                        </a:spcAft>
                        <a:buClrTx/>
                        <a:buSzTx/>
                        <a:buFontTx/>
                        <a:buNone/>
                        <a:tabLst/>
                      </a:pPr>
                      <a:r>
                        <a:rPr kumimoji="0" lang="en-US" sz="2000" b="1" i="0" u="none" strike="noStrike" cap="none" normalizeH="0" baseline="0" smtClean="0">
                          <a:ln>
                            <a:noFill/>
                          </a:ln>
                          <a:solidFill>
                            <a:srgbClr val="FFFFFF"/>
                          </a:solidFill>
                          <a:effectLst/>
                          <a:latin typeface="Arial" charset="0"/>
                          <a:cs typeface="Times New Roman" pitchFamily="18" charset="0"/>
                        </a:rPr>
                        <a:t>IPsec</a:t>
                      </a:r>
                      <a:endParaRPr kumimoji="0" lang="en-US" sz="2000" b="0" i="0" u="none" strike="noStrike" cap="none" normalizeH="0" baseline="0" smtClean="0">
                        <a:ln>
                          <a:noFill/>
                        </a:ln>
                        <a:solidFill>
                          <a:schemeClr val="tx1"/>
                        </a:solidFill>
                        <a:effectLst/>
                        <a:latin typeface="Arial" charset="0"/>
                        <a:cs typeface="Times New Roman" pitchFamily="18" charset="0"/>
                      </a:endParaRPr>
                    </a:p>
                  </a:txBody>
                  <a:tcPr marL="128588" marR="128588" marT="0" marB="0" horzOverflow="overflow">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808080"/>
                    </a:solidFill>
                  </a:tcPr>
                </a:tc>
              </a:tr>
              <a:tr h="412750">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2000" b="0" i="0" u="none" strike="noStrike" cap="none" normalizeH="0" baseline="0" smtClean="0">
                          <a:ln>
                            <a:noFill/>
                          </a:ln>
                          <a:solidFill>
                            <a:schemeClr val="tx1"/>
                          </a:solidFill>
                          <a:effectLst/>
                          <a:latin typeface="Arial" charset="0"/>
                          <a:cs typeface="Times New Roman" pitchFamily="18" charset="0"/>
                        </a:rPr>
                        <a:t>Cryptographic security standard</a:t>
                      </a:r>
                    </a:p>
                  </a:txBody>
                  <a:tcPr marL="128588" marR="128588" marT="0" marB="0" horzOverflow="overflow">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0">
                        <a:lnSpc>
                          <a:spcPct val="100000"/>
                        </a:lnSpc>
                        <a:spcBef>
                          <a:spcPts val="300"/>
                        </a:spcBef>
                        <a:spcAft>
                          <a:spcPts val="300"/>
                        </a:spcAft>
                        <a:buClrTx/>
                        <a:buSzTx/>
                        <a:buFontTx/>
                        <a:buNone/>
                        <a:tabLst/>
                      </a:pPr>
                      <a:r>
                        <a:rPr kumimoji="0" lang="en-US" sz="2000" b="0" i="0" u="none" strike="noStrike" cap="none" normalizeH="0" baseline="0" smtClean="0">
                          <a:ln>
                            <a:noFill/>
                          </a:ln>
                          <a:solidFill>
                            <a:schemeClr val="tx1"/>
                          </a:solidFill>
                          <a:effectLst/>
                          <a:latin typeface="Arial" charset="0"/>
                          <a:cs typeface="Times New Roman" pitchFamily="18" charset="0"/>
                        </a:rPr>
                        <a:t>Yes</a:t>
                      </a:r>
                    </a:p>
                  </a:txBody>
                  <a:tcPr marL="128588" marR="128588" marT="0" marB="0"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0">
                        <a:lnSpc>
                          <a:spcPct val="100000"/>
                        </a:lnSpc>
                        <a:spcBef>
                          <a:spcPts val="300"/>
                        </a:spcBef>
                        <a:spcAft>
                          <a:spcPts val="300"/>
                        </a:spcAft>
                        <a:buClrTx/>
                        <a:buSzTx/>
                        <a:buFontTx/>
                        <a:buNone/>
                        <a:tabLst/>
                      </a:pPr>
                      <a:r>
                        <a:rPr kumimoji="0" lang="en-US" sz="2000" b="0" i="0" u="none" strike="noStrike" cap="none" normalizeH="0" baseline="0" smtClean="0">
                          <a:ln>
                            <a:noFill/>
                          </a:ln>
                          <a:solidFill>
                            <a:schemeClr val="tx1"/>
                          </a:solidFill>
                          <a:effectLst/>
                          <a:latin typeface="Arial" charset="0"/>
                          <a:cs typeface="Times New Roman" pitchFamily="18" charset="0"/>
                        </a:rPr>
                        <a:t>Yes</a:t>
                      </a:r>
                    </a:p>
                  </a:txBody>
                  <a:tcPr marL="128588" marR="128588" marT="0" marB="0" horzOverflow="overflow">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825500">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2000" b="0" i="0" u="none" strike="noStrike" cap="none" normalizeH="0" baseline="0" smtClean="0">
                          <a:ln>
                            <a:noFill/>
                          </a:ln>
                          <a:solidFill>
                            <a:schemeClr val="tx1"/>
                          </a:solidFill>
                          <a:effectLst/>
                          <a:latin typeface="Arial" charset="0"/>
                          <a:cs typeface="Times New Roman" pitchFamily="18" charset="0"/>
                        </a:rPr>
                        <a:t>Cryptographic security protections</a:t>
                      </a:r>
                    </a:p>
                  </a:txBody>
                  <a:tcPr marL="128588" marR="128588" marT="0" marB="0" horzOverflow="overflow">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0">
                        <a:lnSpc>
                          <a:spcPct val="100000"/>
                        </a:lnSpc>
                        <a:spcBef>
                          <a:spcPts val="300"/>
                        </a:spcBef>
                        <a:spcAft>
                          <a:spcPts val="300"/>
                        </a:spcAft>
                        <a:buClrTx/>
                        <a:buSzTx/>
                        <a:buFontTx/>
                        <a:buNone/>
                        <a:tabLst/>
                      </a:pPr>
                      <a:r>
                        <a:rPr kumimoji="0" lang="en-US" sz="2000" b="0" i="0" u="none" strike="noStrike" cap="none" normalizeH="0" baseline="0" smtClean="0">
                          <a:ln>
                            <a:noFill/>
                          </a:ln>
                          <a:solidFill>
                            <a:schemeClr val="tx1"/>
                          </a:solidFill>
                          <a:effectLst/>
                          <a:latin typeface="Arial" charset="0"/>
                          <a:cs typeface="Times New Roman" pitchFamily="18" charset="0"/>
                        </a:rPr>
                        <a:t>Good</a:t>
                      </a:r>
                    </a:p>
                  </a:txBody>
                  <a:tcPr marL="128588" marR="128588" marT="0" marB="0"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0">
                        <a:lnSpc>
                          <a:spcPct val="100000"/>
                        </a:lnSpc>
                        <a:spcBef>
                          <a:spcPts val="300"/>
                        </a:spcBef>
                        <a:spcAft>
                          <a:spcPts val="300"/>
                        </a:spcAft>
                        <a:buClrTx/>
                        <a:buSzTx/>
                        <a:buFontTx/>
                        <a:buNone/>
                        <a:tabLst/>
                      </a:pPr>
                      <a:r>
                        <a:rPr kumimoji="0" lang="en-US" sz="2000" b="0" i="0" u="none" strike="noStrike" cap="none" normalizeH="0" baseline="0" smtClean="0">
                          <a:ln>
                            <a:noFill/>
                          </a:ln>
                          <a:solidFill>
                            <a:schemeClr val="tx1"/>
                          </a:solidFill>
                          <a:effectLst/>
                          <a:latin typeface="Arial" charset="0"/>
                          <a:cs typeface="Times New Roman" pitchFamily="18" charset="0"/>
                        </a:rPr>
                        <a:t>Gold Standard</a:t>
                      </a:r>
                    </a:p>
                  </a:txBody>
                  <a:tcPr marL="128588" marR="128588" marT="0" marB="0" horzOverflow="overflow">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412750">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2000" b="0" i="0" u="none" strike="noStrike" cap="none" normalizeH="0" baseline="0" smtClean="0">
                          <a:ln>
                            <a:noFill/>
                          </a:ln>
                          <a:solidFill>
                            <a:schemeClr val="tx1"/>
                          </a:solidFill>
                          <a:effectLst/>
                          <a:latin typeface="Arial" charset="0"/>
                          <a:cs typeface="Times New Roman" pitchFamily="18" charset="0"/>
                        </a:rPr>
                        <a:t>Supports central management</a:t>
                      </a:r>
                    </a:p>
                  </a:txBody>
                  <a:tcPr marL="128588" marR="128588" marT="0" marB="0" horzOverflow="overflow">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0">
                        <a:lnSpc>
                          <a:spcPct val="100000"/>
                        </a:lnSpc>
                        <a:spcBef>
                          <a:spcPts val="300"/>
                        </a:spcBef>
                        <a:spcAft>
                          <a:spcPts val="300"/>
                        </a:spcAft>
                        <a:buClrTx/>
                        <a:buSzTx/>
                        <a:buFontTx/>
                        <a:buNone/>
                        <a:tabLst/>
                      </a:pPr>
                      <a:r>
                        <a:rPr kumimoji="0" lang="en-US" sz="2000" b="0" i="0" u="none" strike="noStrike" cap="none" normalizeH="0" baseline="0" smtClean="0">
                          <a:ln>
                            <a:noFill/>
                          </a:ln>
                          <a:solidFill>
                            <a:schemeClr val="tx1"/>
                          </a:solidFill>
                          <a:effectLst/>
                          <a:latin typeface="Arial" charset="0"/>
                          <a:cs typeface="Times New Roman" pitchFamily="18" charset="0"/>
                        </a:rPr>
                        <a:t>No</a:t>
                      </a:r>
                    </a:p>
                  </a:txBody>
                  <a:tcPr marL="128588" marR="128588" marT="0" marB="0"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0">
                        <a:lnSpc>
                          <a:spcPct val="100000"/>
                        </a:lnSpc>
                        <a:spcBef>
                          <a:spcPts val="300"/>
                        </a:spcBef>
                        <a:spcAft>
                          <a:spcPts val="300"/>
                        </a:spcAft>
                        <a:buClrTx/>
                        <a:buSzTx/>
                        <a:buFontTx/>
                        <a:buNone/>
                        <a:tabLst/>
                      </a:pPr>
                      <a:r>
                        <a:rPr kumimoji="0" lang="en-US" sz="2000" b="0" i="0" u="none" strike="noStrike" cap="none" normalizeH="0" baseline="0" smtClean="0">
                          <a:ln>
                            <a:noFill/>
                          </a:ln>
                          <a:solidFill>
                            <a:schemeClr val="tx1"/>
                          </a:solidFill>
                          <a:effectLst/>
                          <a:latin typeface="Arial" charset="0"/>
                          <a:cs typeface="Times New Roman" pitchFamily="18" charset="0"/>
                        </a:rPr>
                        <a:t>Yes</a:t>
                      </a:r>
                    </a:p>
                  </a:txBody>
                  <a:tcPr marL="128588" marR="128588" marT="0" marB="0" horzOverflow="overflow">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412750">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2000" b="0" i="0" u="none" strike="noStrike" cap="none" normalizeH="0" baseline="0" smtClean="0">
                          <a:ln>
                            <a:noFill/>
                          </a:ln>
                          <a:solidFill>
                            <a:schemeClr val="tx1"/>
                          </a:solidFill>
                          <a:effectLst/>
                          <a:latin typeface="Arial" charset="0"/>
                          <a:cs typeface="Times New Roman" pitchFamily="18" charset="0"/>
                        </a:rPr>
                        <a:t>Complexity and expense</a:t>
                      </a:r>
                    </a:p>
                  </a:txBody>
                  <a:tcPr marL="128588" marR="128588" marT="0" marB="0" horzOverflow="overflow">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0">
                        <a:lnSpc>
                          <a:spcPct val="100000"/>
                        </a:lnSpc>
                        <a:spcBef>
                          <a:spcPts val="300"/>
                        </a:spcBef>
                        <a:spcAft>
                          <a:spcPts val="300"/>
                        </a:spcAft>
                        <a:buClrTx/>
                        <a:buSzTx/>
                        <a:buFontTx/>
                        <a:buNone/>
                        <a:tabLst/>
                      </a:pPr>
                      <a:r>
                        <a:rPr kumimoji="0" lang="en-US" sz="2000" b="0" i="0" u="none" strike="noStrike" cap="none" normalizeH="0" baseline="0" smtClean="0">
                          <a:ln>
                            <a:noFill/>
                          </a:ln>
                          <a:solidFill>
                            <a:schemeClr val="tx1"/>
                          </a:solidFill>
                          <a:effectLst/>
                          <a:latin typeface="Arial" charset="0"/>
                          <a:cs typeface="Times New Roman" pitchFamily="18" charset="0"/>
                        </a:rPr>
                        <a:t>Lower</a:t>
                      </a:r>
                    </a:p>
                  </a:txBody>
                  <a:tcPr marL="128588" marR="128588" marT="0" marB="0"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0">
                        <a:lnSpc>
                          <a:spcPct val="100000"/>
                        </a:lnSpc>
                        <a:spcBef>
                          <a:spcPts val="300"/>
                        </a:spcBef>
                        <a:spcAft>
                          <a:spcPts val="300"/>
                        </a:spcAft>
                        <a:buClrTx/>
                        <a:buSzTx/>
                        <a:buFontTx/>
                        <a:buNone/>
                        <a:tabLst/>
                      </a:pPr>
                      <a:r>
                        <a:rPr kumimoji="0" lang="en-US" sz="2000" b="0" i="0" u="none" strike="noStrike" cap="none" normalizeH="0" baseline="0" smtClean="0">
                          <a:ln>
                            <a:noFill/>
                          </a:ln>
                          <a:solidFill>
                            <a:schemeClr val="tx1"/>
                          </a:solidFill>
                          <a:effectLst/>
                          <a:latin typeface="Arial" charset="0"/>
                          <a:cs typeface="Times New Roman" pitchFamily="18" charset="0"/>
                        </a:rPr>
                        <a:t>Higher</a:t>
                      </a:r>
                    </a:p>
                  </a:txBody>
                  <a:tcPr marL="128588" marR="128588" marT="0" marB="0" horzOverflow="overflow">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412750">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2000" b="0" i="0" u="none" strike="noStrike" cap="none" normalizeH="0" baseline="0" smtClean="0">
                          <a:ln>
                            <a:noFill/>
                          </a:ln>
                          <a:solidFill>
                            <a:schemeClr val="tx1"/>
                          </a:solidFill>
                          <a:effectLst/>
                          <a:latin typeface="Arial" charset="0"/>
                          <a:cs typeface="Times New Roman" pitchFamily="18" charset="0"/>
                        </a:rPr>
                        <a:t>Layer of operation</a:t>
                      </a:r>
                    </a:p>
                  </a:txBody>
                  <a:tcPr marL="128588" marR="128588" marT="0" marB="0" horzOverflow="overflow">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0">
                        <a:lnSpc>
                          <a:spcPct val="100000"/>
                        </a:lnSpc>
                        <a:spcBef>
                          <a:spcPts val="300"/>
                        </a:spcBef>
                        <a:spcAft>
                          <a:spcPts val="300"/>
                        </a:spcAft>
                        <a:buClrTx/>
                        <a:buSzTx/>
                        <a:buFontTx/>
                        <a:buNone/>
                        <a:tabLst/>
                      </a:pPr>
                      <a:r>
                        <a:rPr kumimoji="0" lang="en-US" sz="2000" b="0" i="0" u="none" strike="noStrike" cap="none" normalizeH="0" baseline="0" smtClean="0">
                          <a:ln>
                            <a:noFill/>
                          </a:ln>
                          <a:solidFill>
                            <a:schemeClr val="tx1"/>
                          </a:solidFill>
                          <a:effectLst/>
                          <a:latin typeface="Arial" charset="0"/>
                          <a:cs typeface="Times New Roman" pitchFamily="18" charset="0"/>
                        </a:rPr>
                        <a:t>Transport</a:t>
                      </a:r>
                    </a:p>
                  </a:txBody>
                  <a:tcPr marL="128588" marR="128588" marT="0" marB="0"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0">
                        <a:lnSpc>
                          <a:spcPct val="100000"/>
                        </a:lnSpc>
                        <a:spcBef>
                          <a:spcPts val="300"/>
                        </a:spcBef>
                        <a:spcAft>
                          <a:spcPts val="300"/>
                        </a:spcAft>
                        <a:buClrTx/>
                        <a:buSzTx/>
                        <a:buFontTx/>
                        <a:buNone/>
                        <a:tabLst/>
                      </a:pPr>
                      <a:r>
                        <a:rPr kumimoji="0" lang="en-US" sz="2000" b="0" i="0" u="none" strike="noStrike" cap="none" normalizeH="0" baseline="0" smtClean="0">
                          <a:ln>
                            <a:noFill/>
                          </a:ln>
                          <a:solidFill>
                            <a:schemeClr val="tx1"/>
                          </a:solidFill>
                          <a:effectLst/>
                          <a:latin typeface="Arial" charset="0"/>
                          <a:cs typeface="Times New Roman" pitchFamily="18" charset="0"/>
                        </a:rPr>
                        <a:t>Internet</a:t>
                      </a:r>
                    </a:p>
                  </a:txBody>
                  <a:tcPr marL="128588" marR="128588" marT="0" marB="0" horzOverflow="overflow">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825500">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2000" b="0" i="0" u="none" strike="noStrike" cap="none" normalizeH="0" baseline="0" smtClean="0">
                          <a:ln>
                            <a:noFill/>
                          </a:ln>
                          <a:solidFill>
                            <a:schemeClr val="tx1"/>
                          </a:solidFill>
                          <a:effectLst/>
                          <a:latin typeface="Arial" charset="0"/>
                          <a:cs typeface="Times New Roman" pitchFamily="18" charset="0"/>
                        </a:rPr>
                        <a:t>Transparently protects all higher-layer traffic</a:t>
                      </a:r>
                    </a:p>
                  </a:txBody>
                  <a:tcPr marL="128588" marR="128588" marT="0" marB="0" horzOverflow="overflow">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0">
                        <a:lnSpc>
                          <a:spcPct val="100000"/>
                        </a:lnSpc>
                        <a:spcBef>
                          <a:spcPts val="300"/>
                        </a:spcBef>
                        <a:spcAft>
                          <a:spcPts val="300"/>
                        </a:spcAft>
                        <a:buClrTx/>
                        <a:buSzTx/>
                        <a:buFontTx/>
                        <a:buNone/>
                        <a:tabLst/>
                      </a:pPr>
                      <a:r>
                        <a:rPr kumimoji="0" lang="en-US" sz="2000" b="0" i="0" u="none" strike="noStrike" cap="none" normalizeH="0" baseline="0" smtClean="0">
                          <a:ln>
                            <a:noFill/>
                          </a:ln>
                          <a:solidFill>
                            <a:schemeClr val="tx1"/>
                          </a:solidFill>
                          <a:effectLst/>
                          <a:latin typeface="Arial" charset="0"/>
                          <a:cs typeface="Times New Roman" pitchFamily="18" charset="0"/>
                        </a:rPr>
                        <a:t>No</a:t>
                      </a:r>
                    </a:p>
                  </a:txBody>
                  <a:tcPr marL="128588" marR="128588" marT="0" marB="0"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0">
                        <a:lnSpc>
                          <a:spcPct val="100000"/>
                        </a:lnSpc>
                        <a:spcBef>
                          <a:spcPts val="300"/>
                        </a:spcBef>
                        <a:spcAft>
                          <a:spcPts val="300"/>
                        </a:spcAft>
                        <a:buClrTx/>
                        <a:buSzTx/>
                        <a:buFontTx/>
                        <a:buNone/>
                        <a:tabLst/>
                      </a:pPr>
                      <a:r>
                        <a:rPr kumimoji="0" lang="en-US" sz="2000" b="0" i="0" u="none" strike="noStrike" cap="none" normalizeH="0" baseline="0" smtClean="0">
                          <a:ln>
                            <a:noFill/>
                          </a:ln>
                          <a:solidFill>
                            <a:schemeClr val="tx1"/>
                          </a:solidFill>
                          <a:effectLst/>
                          <a:latin typeface="Arial" charset="0"/>
                          <a:cs typeface="Times New Roman" pitchFamily="18" charset="0"/>
                        </a:rPr>
                        <a:t>Yes</a:t>
                      </a:r>
                    </a:p>
                  </a:txBody>
                  <a:tcPr marL="128588" marR="128588" marT="0" marB="0" horzOverflow="overflow">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412750">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2000" b="0" i="0" u="none" strike="noStrike" cap="none" normalizeH="0" baseline="0" smtClean="0">
                          <a:ln>
                            <a:noFill/>
                          </a:ln>
                          <a:solidFill>
                            <a:schemeClr val="tx1"/>
                          </a:solidFill>
                          <a:effectLst/>
                          <a:latin typeface="Arial" charset="0"/>
                          <a:cs typeface="Times New Roman" pitchFamily="18" charset="0"/>
                        </a:rPr>
                        <a:t>Works with IPv4 and IPv6</a:t>
                      </a:r>
                    </a:p>
                  </a:txBody>
                  <a:tcPr marL="128588" marR="128588" marT="0" marB="0" horzOverflow="overflow">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0">
                        <a:lnSpc>
                          <a:spcPct val="100000"/>
                        </a:lnSpc>
                        <a:spcBef>
                          <a:spcPts val="300"/>
                        </a:spcBef>
                        <a:spcAft>
                          <a:spcPts val="300"/>
                        </a:spcAft>
                        <a:buClrTx/>
                        <a:buSzTx/>
                        <a:buFontTx/>
                        <a:buNone/>
                        <a:tabLst/>
                      </a:pPr>
                      <a:r>
                        <a:rPr kumimoji="0" lang="en-US" sz="2000" b="0" i="0" u="none" strike="noStrike" cap="none" normalizeH="0" baseline="0" smtClean="0">
                          <a:ln>
                            <a:noFill/>
                          </a:ln>
                          <a:solidFill>
                            <a:schemeClr val="tx1"/>
                          </a:solidFill>
                          <a:effectLst/>
                          <a:latin typeface="Arial" charset="0"/>
                          <a:cs typeface="Times New Roman" pitchFamily="18" charset="0"/>
                        </a:rPr>
                        <a:t>NA</a:t>
                      </a:r>
                    </a:p>
                  </a:txBody>
                  <a:tcPr marL="128588" marR="128588" marT="0" marB="0"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0">
                        <a:lnSpc>
                          <a:spcPct val="100000"/>
                        </a:lnSpc>
                        <a:spcBef>
                          <a:spcPts val="300"/>
                        </a:spcBef>
                        <a:spcAft>
                          <a:spcPts val="300"/>
                        </a:spcAft>
                        <a:buClrTx/>
                        <a:buSzTx/>
                        <a:buFontTx/>
                        <a:buNone/>
                        <a:tabLst/>
                      </a:pPr>
                      <a:r>
                        <a:rPr kumimoji="0" lang="en-US" sz="2000" b="0" i="0" u="none" strike="noStrike" cap="none" normalizeH="0" baseline="0" smtClean="0">
                          <a:ln>
                            <a:noFill/>
                          </a:ln>
                          <a:solidFill>
                            <a:schemeClr val="tx1"/>
                          </a:solidFill>
                          <a:effectLst/>
                          <a:latin typeface="Arial" charset="0"/>
                          <a:cs typeface="Times New Roman" pitchFamily="18" charset="0"/>
                        </a:rPr>
                        <a:t>Yes</a:t>
                      </a:r>
                    </a:p>
                  </a:txBody>
                  <a:tcPr marL="128588" marR="128588" marT="0" marB="0" horzOverflow="overflow">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825500">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2000" b="0" i="0" u="none" strike="noStrike" cap="none" normalizeH="0" baseline="0" dirty="0" smtClean="0">
                          <a:ln>
                            <a:noFill/>
                          </a:ln>
                          <a:solidFill>
                            <a:schemeClr val="tx1"/>
                          </a:solidFill>
                          <a:effectLst/>
                          <a:latin typeface="Arial" charset="0"/>
                          <a:cs typeface="Times New Roman" pitchFamily="18" charset="0"/>
                        </a:rPr>
                        <a:t>Modes of operation</a:t>
                      </a:r>
                    </a:p>
                  </a:txBody>
                  <a:tcPr marL="128588" marR="128588" marT="0" marB="0" horzOverflow="overflow">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0">
                        <a:lnSpc>
                          <a:spcPct val="100000"/>
                        </a:lnSpc>
                        <a:spcBef>
                          <a:spcPts val="300"/>
                        </a:spcBef>
                        <a:spcAft>
                          <a:spcPts val="300"/>
                        </a:spcAft>
                        <a:buClrTx/>
                        <a:buSzTx/>
                        <a:buFontTx/>
                        <a:buNone/>
                        <a:tabLst/>
                      </a:pPr>
                      <a:r>
                        <a:rPr kumimoji="0" lang="en-US" sz="2000" b="0" i="0" u="none" strike="noStrike" cap="none" normalizeH="0" baseline="0" smtClean="0">
                          <a:ln>
                            <a:noFill/>
                          </a:ln>
                          <a:solidFill>
                            <a:schemeClr val="tx1"/>
                          </a:solidFill>
                          <a:effectLst/>
                          <a:latin typeface="Arial" charset="0"/>
                          <a:cs typeface="Times New Roman" pitchFamily="18" charset="0"/>
                        </a:rPr>
                        <a:t>NA</a:t>
                      </a:r>
                    </a:p>
                  </a:txBody>
                  <a:tcPr marL="128588" marR="128588" marT="0" marB="0"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0">
                        <a:lnSpc>
                          <a:spcPct val="100000"/>
                        </a:lnSpc>
                        <a:spcBef>
                          <a:spcPts val="300"/>
                        </a:spcBef>
                        <a:spcAft>
                          <a:spcPts val="300"/>
                        </a:spcAft>
                        <a:buClrTx/>
                        <a:buSzTx/>
                        <a:buFontTx/>
                        <a:buNone/>
                        <a:tabLst/>
                      </a:pPr>
                      <a:r>
                        <a:rPr kumimoji="0" lang="en-US" sz="2000" b="0" i="0" u="none" strike="noStrike" cap="none" normalizeH="0" baseline="0" dirty="0" smtClean="0">
                          <a:ln>
                            <a:noFill/>
                          </a:ln>
                          <a:solidFill>
                            <a:schemeClr val="tx1"/>
                          </a:solidFill>
                          <a:effectLst/>
                          <a:latin typeface="Arial" charset="0"/>
                          <a:cs typeface="Times New Roman" pitchFamily="18" charset="0"/>
                        </a:rPr>
                        <a:t>Transport, Tunnel</a:t>
                      </a:r>
                    </a:p>
                  </a:txBody>
                  <a:tcPr marL="128588" marR="128588" marT="0" marB="0" horzOverflow="overflow">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
        <p:nvSpPr>
          <p:cNvPr id="6" name="Slide Number Placeholder 3"/>
          <p:cNvSpPr>
            <a:spLocks noGrp="1"/>
          </p:cNvSpPr>
          <p:nvPr>
            <p:ph type="sldNum" sz="quarter" idx="11"/>
          </p:nvPr>
        </p:nvSpPr>
        <p:spPr bwMode="auto">
          <a:xfrm>
            <a:off x="152400" y="6248400"/>
            <a:ext cx="1066800" cy="381000"/>
          </a:xfrm>
          <a:ln>
            <a:miter lim="800000"/>
            <a:headEnd/>
            <a:tailEnd/>
          </a:ln>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dirty="0" smtClean="0">
                <a:solidFill>
                  <a:schemeClr val="bg1"/>
                </a:solidFill>
                <a:latin typeface="Lucida Sans Unicode" pitchFamily="34" charset="0"/>
              </a:rPr>
              <a:t>3-</a:t>
            </a:r>
            <a:fld id="{74EE50E7-F4B2-4775-93DE-F251AF126B51}" type="slidenum">
              <a:rPr lang="en-US" smtClean="0">
                <a:solidFill>
                  <a:schemeClr val="bg1"/>
                </a:solidFill>
                <a:latin typeface="Lucida Sans Unicode" pitchFamily="34" charset="0"/>
              </a:rPr>
              <a:pPr eaLnBrk="1" hangingPunct="1"/>
              <a:t>77</a:t>
            </a:fld>
            <a:endParaRPr lang="en-US" dirty="0">
              <a:solidFill>
                <a:schemeClr val="bg1"/>
              </a:solidFill>
              <a:latin typeface="Lucida Sans Unicode"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210" name="Picture 2"/>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133350" y="1866900"/>
            <a:ext cx="8801100" cy="29146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 name="Title 4"/>
          <p:cNvSpPr>
            <a:spLocks noGrp="1"/>
          </p:cNvSpPr>
          <p:nvPr>
            <p:ph type="title"/>
          </p:nvPr>
        </p:nvSpPr>
        <p:spPr/>
        <p:txBody>
          <a:bodyPr>
            <a:noAutofit/>
          </a:bodyPr>
          <a:lstStyle/>
          <a:p>
            <a:pPr fontAlgn="auto">
              <a:spcAft>
                <a:spcPts val="0"/>
              </a:spcAft>
              <a:defRPr/>
            </a:pPr>
            <a:r>
              <a:rPr lang="en-US" sz="2800" dirty="0" smtClean="0"/>
              <a:t>3.10: </a:t>
            </a:r>
            <a:r>
              <a:rPr lang="en-US" sz="2800" dirty="0" err="1" smtClean="0"/>
              <a:t>IPsec</a:t>
            </a:r>
            <a:r>
              <a:rPr lang="en-US" sz="2800" dirty="0" smtClean="0"/>
              <a:t> Operation: Tunnel and Transport Modes </a:t>
            </a:r>
            <a:endParaRPr lang="en-US" sz="2800" dirty="0"/>
          </a:p>
        </p:txBody>
      </p:sp>
      <p:sp>
        <p:nvSpPr>
          <p:cNvPr id="6" name="Rounded Rectangle 5"/>
          <p:cNvSpPr/>
          <p:nvPr/>
        </p:nvSpPr>
        <p:spPr>
          <a:xfrm>
            <a:off x="1600200" y="3200400"/>
            <a:ext cx="1143000" cy="8382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endParaRPr>
          </a:p>
        </p:txBody>
      </p:sp>
      <p:sp>
        <p:nvSpPr>
          <p:cNvPr id="7" name="Rounded Rectangle 6"/>
          <p:cNvSpPr/>
          <p:nvPr/>
        </p:nvSpPr>
        <p:spPr>
          <a:xfrm>
            <a:off x="7315200" y="3429000"/>
            <a:ext cx="1676400" cy="16002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endParaRPr>
          </a:p>
        </p:txBody>
      </p:sp>
      <p:sp>
        <p:nvSpPr>
          <p:cNvPr id="8" name="Rounded Rectangle 7"/>
          <p:cNvSpPr/>
          <p:nvPr/>
        </p:nvSpPr>
        <p:spPr>
          <a:xfrm>
            <a:off x="1447800" y="2743200"/>
            <a:ext cx="6477000" cy="3810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endParaRPr>
          </a:p>
        </p:txBody>
      </p:sp>
      <p:sp>
        <p:nvSpPr>
          <p:cNvPr id="9" name="Rounded Rectangle 8"/>
          <p:cNvSpPr/>
          <p:nvPr/>
        </p:nvSpPr>
        <p:spPr>
          <a:xfrm>
            <a:off x="6248400" y="1066800"/>
            <a:ext cx="1905000" cy="1219200"/>
          </a:xfrm>
          <a:prstGeom prst="roundRect">
            <a:avLst/>
          </a:prstGeom>
        </p:spPr>
        <p:style>
          <a:lnRef idx="1">
            <a:schemeClr val="accent1"/>
          </a:lnRef>
          <a:fillRef idx="2">
            <a:schemeClr val="accent1"/>
          </a:fillRef>
          <a:effectRef idx="1">
            <a:schemeClr val="accent1"/>
          </a:effectRef>
          <a:fontRef idx="minor">
            <a:schemeClr val="dk1"/>
          </a:fontRef>
        </p:style>
        <p:txBody>
          <a:bodyPr anchor="ctr"/>
          <a:lstStyle/>
          <a:p>
            <a:pPr algn="ctr" fontAlgn="auto">
              <a:spcBef>
                <a:spcPts val="0"/>
              </a:spcBef>
              <a:spcAft>
                <a:spcPts val="0"/>
              </a:spcAft>
              <a:defRPr/>
            </a:pPr>
            <a:r>
              <a:rPr lang="en-US" dirty="0"/>
              <a:t>1.</a:t>
            </a:r>
          </a:p>
          <a:p>
            <a:pPr algn="ctr" fontAlgn="auto">
              <a:spcBef>
                <a:spcPts val="0"/>
              </a:spcBef>
              <a:spcAft>
                <a:spcPts val="0"/>
              </a:spcAft>
              <a:defRPr/>
            </a:pPr>
            <a:r>
              <a:rPr lang="en-US" dirty="0"/>
              <a:t>End-to-End</a:t>
            </a:r>
          </a:p>
          <a:p>
            <a:pPr algn="ctr" fontAlgn="auto">
              <a:spcBef>
                <a:spcPts val="0"/>
              </a:spcBef>
              <a:spcAft>
                <a:spcPts val="0"/>
              </a:spcAft>
              <a:defRPr/>
            </a:pPr>
            <a:r>
              <a:rPr lang="en-US" dirty="0"/>
              <a:t>Security</a:t>
            </a:r>
          </a:p>
          <a:p>
            <a:pPr algn="ctr" fontAlgn="auto">
              <a:spcBef>
                <a:spcPts val="0"/>
              </a:spcBef>
              <a:spcAft>
                <a:spcPts val="0"/>
              </a:spcAft>
              <a:defRPr/>
            </a:pPr>
            <a:r>
              <a:rPr lang="en-US" dirty="0"/>
              <a:t>(Good)</a:t>
            </a:r>
          </a:p>
        </p:txBody>
      </p:sp>
      <p:sp>
        <p:nvSpPr>
          <p:cNvPr id="10" name="Rounded Rectangle 9"/>
          <p:cNvSpPr/>
          <p:nvPr/>
        </p:nvSpPr>
        <p:spPr>
          <a:xfrm>
            <a:off x="1905000" y="4648200"/>
            <a:ext cx="1905000" cy="1219200"/>
          </a:xfrm>
          <a:prstGeom prst="roundRect">
            <a:avLst/>
          </a:prstGeom>
        </p:spPr>
        <p:style>
          <a:lnRef idx="1">
            <a:schemeClr val="accent1"/>
          </a:lnRef>
          <a:fillRef idx="2">
            <a:schemeClr val="accent1"/>
          </a:fillRef>
          <a:effectRef idx="1">
            <a:schemeClr val="accent1"/>
          </a:effectRef>
          <a:fontRef idx="minor">
            <a:schemeClr val="dk1"/>
          </a:fontRef>
        </p:style>
        <p:txBody>
          <a:bodyPr anchor="ctr"/>
          <a:lstStyle/>
          <a:p>
            <a:pPr algn="ctr" fontAlgn="auto">
              <a:spcBef>
                <a:spcPts val="0"/>
              </a:spcBef>
              <a:spcAft>
                <a:spcPts val="0"/>
              </a:spcAft>
              <a:defRPr/>
            </a:pPr>
            <a:r>
              <a:rPr lang="en-US" dirty="0"/>
              <a:t>2.</a:t>
            </a:r>
          </a:p>
          <a:p>
            <a:pPr algn="ctr" fontAlgn="auto">
              <a:spcBef>
                <a:spcPts val="0"/>
              </a:spcBef>
              <a:spcAft>
                <a:spcPts val="0"/>
              </a:spcAft>
              <a:defRPr/>
            </a:pPr>
            <a:r>
              <a:rPr lang="en-US" dirty="0"/>
              <a:t>Security in</a:t>
            </a:r>
            <a:br>
              <a:rPr lang="en-US" dirty="0"/>
            </a:br>
            <a:r>
              <a:rPr lang="en-US" dirty="0"/>
              <a:t>Site Network</a:t>
            </a:r>
          </a:p>
          <a:p>
            <a:pPr algn="ctr" fontAlgn="auto">
              <a:spcBef>
                <a:spcPts val="0"/>
              </a:spcBef>
              <a:spcAft>
                <a:spcPts val="0"/>
              </a:spcAft>
              <a:defRPr/>
            </a:pPr>
            <a:r>
              <a:rPr lang="en-US" dirty="0"/>
              <a:t>(Good)</a:t>
            </a:r>
          </a:p>
        </p:txBody>
      </p:sp>
      <p:sp>
        <p:nvSpPr>
          <p:cNvPr id="11" name="Rounded Rectangle 10"/>
          <p:cNvSpPr/>
          <p:nvPr/>
        </p:nvSpPr>
        <p:spPr>
          <a:xfrm>
            <a:off x="4876800" y="4572000"/>
            <a:ext cx="1905000" cy="1219200"/>
          </a:xfrm>
          <a:prstGeom prst="roundRect">
            <a:avLst/>
          </a:prstGeom>
        </p:spPr>
        <p:style>
          <a:lnRef idx="1">
            <a:schemeClr val="accent1"/>
          </a:lnRef>
          <a:fillRef idx="2">
            <a:schemeClr val="accent1"/>
          </a:fillRef>
          <a:effectRef idx="1">
            <a:schemeClr val="accent1"/>
          </a:effectRef>
          <a:fontRef idx="minor">
            <a:schemeClr val="dk1"/>
          </a:fontRef>
        </p:style>
        <p:txBody>
          <a:bodyPr anchor="ctr"/>
          <a:lstStyle/>
          <a:p>
            <a:pPr algn="ctr" fontAlgn="auto">
              <a:spcBef>
                <a:spcPts val="0"/>
              </a:spcBef>
              <a:spcAft>
                <a:spcPts val="0"/>
              </a:spcAft>
              <a:defRPr/>
            </a:pPr>
            <a:r>
              <a:rPr lang="en-US" dirty="0"/>
              <a:t>3.</a:t>
            </a:r>
          </a:p>
          <a:p>
            <a:pPr algn="ctr" fontAlgn="auto">
              <a:spcBef>
                <a:spcPts val="0"/>
              </a:spcBef>
              <a:spcAft>
                <a:spcPts val="0"/>
              </a:spcAft>
              <a:defRPr/>
            </a:pPr>
            <a:r>
              <a:rPr lang="en-US" dirty="0"/>
              <a:t>Setup Cost</a:t>
            </a:r>
          </a:p>
          <a:p>
            <a:pPr algn="ctr" fontAlgn="auto">
              <a:spcBef>
                <a:spcPts val="0"/>
              </a:spcBef>
              <a:spcAft>
                <a:spcPts val="0"/>
              </a:spcAft>
              <a:defRPr/>
            </a:pPr>
            <a:r>
              <a:rPr lang="en-US" dirty="0"/>
              <a:t>On Each Host</a:t>
            </a:r>
          </a:p>
          <a:p>
            <a:pPr algn="ctr" fontAlgn="auto">
              <a:spcBef>
                <a:spcPts val="0"/>
              </a:spcBef>
              <a:spcAft>
                <a:spcPts val="0"/>
              </a:spcAft>
              <a:defRPr/>
            </a:pPr>
            <a:r>
              <a:rPr lang="en-US" dirty="0"/>
              <a:t>(Costly)</a:t>
            </a:r>
          </a:p>
        </p:txBody>
      </p:sp>
      <p:cxnSp>
        <p:nvCxnSpPr>
          <p:cNvPr id="13" name="Straight Arrow Connector 12"/>
          <p:cNvCxnSpPr/>
          <p:nvPr/>
        </p:nvCxnSpPr>
        <p:spPr>
          <a:xfrm flipH="1">
            <a:off x="6019800" y="2286000"/>
            <a:ext cx="304800" cy="381000"/>
          </a:xfrm>
          <a:prstGeom prst="straightConnector1">
            <a:avLst/>
          </a:prstGeom>
          <a:ln w="3810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10" idx="0"/>
          </p:cNvCxnSpPr>
          <p:nvPr/>
        </p:nvCxnSpPr>
        <p:spPr>
          <a:xfrm rot="16200000" flipV="1">
            <a:off x="2419350" y="4210050"/>
            <a:ext cx="609600" cy="266700"/>
          </a:xfrm>
          <a:prstGeom prst="straightConnector1">
            <a:avLst/>
          </a:prstGeom>
          <a:ln w="3810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endCxn id="7" idx="1"/>
          </p:cNvCxnSpPr>
          <p:nvPr/>
        </p:nvCxnSpPr>
        <p:spPr>
          <a:xfrm flipV="1">
            <a:off x="6705600" y="4229100"/>
            <a:ext cx="609600" cy="419100"/>
          </a:xfrm>
          <a:prstGeom prst="straightConnector1">
            <a:avLst/>
          </a:prstGeom>
          <a:ln w="3810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0" name="Rounded Rectangle 19"/>
          <p:cNvSpPr/>
          <p:nvPr/>
        </p:nvSpPr>
        <p:spPr>
          <a:xfrm>
            <a:off x="3867150" y="1905000"/>
            <a:ext cx="1600200" cy="38100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endParaRPr>
          </a:p>
        </p:txBody>
      </p:sp>
      <p:sp>
        <p:nvSpPr>
          <p:cNvPr id="16" name="Slide Number Placeholder 3"/>
          <p:cNvSpPr>
            <a:spLocks noGrp="1"/>
          </p:cNvSpPr>
          <p:nvPr>
            <p:ph type="sldNum" sz="quarter" idx="11"/>
          </p:nvPr>
        </p:nvSpPr>
        <p:spPr bwMode="auto">
          <a:xfrm>
            <a:off x="152400" y="6248400"/>
            <a:ext cx="1066800" cy="381000"/>
          </a:xfrm>
          <a:ln>
            <a:miter lim="800000"/>
            <a:headEnd/>
            <a:tailEnd/>
          </a:ln>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dirty="0" smtClean="0">
                <a:solidFill>
                  <a:schemeClr val="bg1"/>
                </a:solidFill>
                <a:latin typeface="Lucida Sans Unicode" pitchFamily="34" charset="0"/>
              </a:rPr>
              <a:t>3-</a:t>
            </a:r>
            <a:fld id="{74EE50E7-F4B2-4775-93DE-F251AF126B51}" type="slidenum">
              <a:rPr lang="en-US" smtClean="0">
                <a:solidFill>
                  <a:schemeClr val="bg1"/>
                </a:solidFill>
                <a:latin typeface="Lucida Sans Unicode" pitchFamily="34" charset="0"/>
              </a:rPr>
              <a:pPr eaLnBrk="1" hangingPunct="1"/>
              <a:t>78</a:t>
            </a:fld>
            <a:endParaRPr lang="en-US" dirty="0">
              <a:solidFill>
                <a:schemeClr val="bg1"/>
              </a:solidFill>
              <a:latin typeface="Lucida Sans Unicode"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1506" name="Content Placeholder 1"/>
          <p:cNvSpPr>
            <a:spLocks noGrp="1"/>
          </p:cNvSpPr>
          <p:nvPr>
            <p:ph idx="1"/>
          </p:nvPr>
        </p:nvSpPr>
        <p:spPr>
          <a:xfrm>
            <a:off x="457200" y="1447800"/>
            <a:ext cx="8229600" cy="4724400"/>
          </a:xfrm>
        </p:spPr>
        <p:txBody>
          <a:bodyPr/>
          <a:lstStyle/>
          <a:p>
            <a:pPr eaLnBrk="1" hangingPunct="1"/>
            <a:r>
              <a:rPr lang="en-US" smtClean="0"/>
              <a:t>Encryption for confidentiality needs a cipher (mathematical method) to encrypt and decrypt</a:t>
            </a:r>
          </a:p>
          <a:p>
            <a:pPr lvl="1" eaLnBrk="1" hangingPunct="1">
              <a:spcBef>
                <a:spcPts val="600"/>
              </a:spcBef>
            </a:pPr>
            <a:r>
              <a:rPr lang="en-US" smtClean="0"/>
              <a:t>The cipher cannot be kept secret</a:t>
            </a:r>
          </a:p>
          <a:p>
            <a:pPr eaLnBrk="1" hangingPunct="1"/>
            <a:r>
              <a:rPr lang="en-US" smtClean="0"/>
              <a:t>The two parties using the cipher also need to know a secret key or keys</a:t>
            </a:r>
          </a:p>
          <a:p>
            <a:pPr lvl="1" eaLnBrk="1" hangingPunct="1"/>
            <a:r>
              <a:rPr lang="en-US" smtClean="0"/>
              <a:t>A key is merely a long stream of bits (1s and 0s)</a:t>
            </a:r>
          </a:p>
          <a:p>
            <a:pPr lvl="1" eaLnBrk="1" hangingPunct="1"/>
            <a:r>
              <a:rPr lang="en-US" smtClean="0"/>
              <a:t>The key or keys </a:t>
            </a:r>
            <a:r>
              <a:rPr lang="en-US" i="1" smtClean="0"/>
              <a:t>must</a:t>
            </a:r>
            <a:r>
              <a:rPr lang="en-US" smtClean="0"/>
              <a:t> be kept secret</a:t>
            </a:r>
          </a:p>
          <a:p>
            <a:pPr eaLnBrk="1" hangingPunct="1"/>
            <a:r>
              <a:rPr lang="en-US" smtClean="0"/>
              <a:t>Cryptanalysts attempt to crack (find) the key</a:t>
            </a:r>
          </a:p>
        </p:txBody>
      </p:sp>
      <p:sp>
        <p:nvSpPr>
          <p:cNvPr id="5" name="Title 4"/>
          <p:cNvSpPr>
            <a:spLocks noGrp="1"/>
          </p:cNvSpPr>
          <p:nvPr>
            <p:ph type="title"/>
          </p:nvPr>
        </p:nvSpPr>
        <p:spPr>
          <a:xfrm>
            <a:off x="457200" y="274638"/>
            <a:ext cx="8229600" cy="944562"/>
          </a:xfrm>
        </p:spPr>
        <p:txBody>
          <a:bodyPr/>
          <a:lstStyle/>
          <a:p>
            <a:pPr eaLnBrk="1" fontAlgn="auto" hangingPunct="1">
              <a:spcAft>
                <a:spcPts val="0"/>
              </a:spcAft>
              <a:defRPr/>
            </a:pPr>
            <a:r>
              <a:rPr lang="en-US" smtClean="0"/>
              <a:t>3.1: Cryptography</a:t>
            </a:r>
            <a:endParaRPr lang="en-US" dirty="0"/>
          </a:p>
        </p:txBody>
      </p:sp>
      <p:sp>
        <p:nvSpPr>
          <p:cNvPr id="8" name="Slide Number Placeholder 3"/>
          <p:cNvSpPr>
            <a:spLocks noGrp="1"/>
          </p:cNvSpPr>
          <p:nvPr>
            <p:ph type="sldNum" sz="quarter" idx="11"/>
          </p:nvPr>
        </p:nvSpPr>
        <p:spPr bwMode="auto">
          <a:xfrm>
            <a:off x="152400" y="6248400"/>
            <a:ext cx="1066800" cy="381000"/>
          </a:xfrm>
          <a:ln>
            <a:miter lim="800000"/>
            <a:headEnd/>
            <a:tailEnd/>
          </a:ln>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dirty="0" smtClean="0">
                <a:solidFill>
                  <a:schemeClr val="bg1"/>
                </a:solidFill>
                <a:latin typeface="Lucida Sans Unicode" pitchFamily="34" charset="0"/>
              </a:rPr>
              <a:t>3-</a:t>
            </a:r>
            <a:fld id="{74EE50E7-F4B2-4775-93DE-F251AF126B51}" type="slidenum">
              <a:rPr lang="en-US" smtClean="0">
                <a:solidFill>
                  <a:schemeClr val="bg1"/>
                </a:solidFill>
                <a:latin typeface="Lucida Sans Unicode" pitchFamily="34" charset="0"/>
              </a:rPr>
              <a:pPr eaLnBrk="1" hangingPunct="1"/>
              <a:t>7</a:t>
            </a:fld>
            <a:endParaRPr lang="en-US" dirty="0">
              <a:solidFill>
                <a:schemeClr val="bg1"/>
              </a:solidFill>
              <a:latin typeface="Lucida Sans Unicode"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5234" name="Picture 2"/>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161925" y="1819275"/>
            <a:ext cx="8743950" cy="2809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 name="Title 4"/>
          <p:cNvSpPr>
            <a:spLocks noGrp="1"/>
          </p:cNvSpPr>
          <p:nvPr>
            <p:ph type="title"/>
          </p:nvPr>
        </p:nvSpPr>
        <p:spPr/>
        <p:txBody>
          <a:bodyPr>
            <a:noAutofit/>
          </a:bodyPr>
          <a:lstStyle/>
          <a:p>
            <a:pPr fontAlgn="auto">
              <a:spcAft>
                <a:spcPts val="0"/>
              </a:spcAft>
              <a:defRPr/>
            </a:pPr>
            <a:r>
              <a:rPr lang="en-US" sz="2800" dirty="0" smtClean="0"/>
              <a:t>3.10: </a:t>
            </a:r>
            <a:r>
              <a:rPr lang="en-US" sz="2800" dirty="0" err="1" smtClean="0"/>
              <a:t>IPsec</a:t>
            </a:r>
            <a:r>
              <a:rPr lang="en-US" sz="2800" dirty="0" smtClean="0"/>
              <a:t> Operation: Tunnel and Transport Modes </a:t>
            </a:r>
            <a:endParaRPr lang="en-US" sz="2800" dirty="0"/>
          </a:p>
        </p:txBody>
      </p:sp>
      <p:sp>
        <p:nvSpPr>
          <p:cNvPr id="6" name="Rounded Rectangle 5"/>
          <p:cNvSpPr/>
          <p:nvPr/>
        </p:nvSpPr>
        <p:spPr>
          <a:xfrm>
            <a:off x="1524000" y="3429000"/>
            <a:ext cx="1143000" cy="10668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endParaRPr>
          </a:p>
        </p:txBody>
      </p:sp>
      <p:sp>
        <p:nvSpPr>
          <p:cNvPr id="7" name="Rounded Rectangle 6"/>
          <p:cNvSpPr/>
          <p:nvPr/>
        </p:nvSpPr>
        <p:spPr>
          <a:xfrm>
            <a:off x="8077200" y="3810000"/>
            <a:ext cx="762000" cy="9906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endParaRPr>
          </a:p>
        </p:txBody>
      </p:sp>
      <p:sp>
        <p:nvSpPr>
          <p:cNvPr id="8" name="Rounded Rectangle 7"/>
          <p:cNvSpPr/>
          <p:nvPr/>
        </p:nvSpPr>
        <p:spPr>
          <a:xfrm>
            <a:off x="2057400" y="4800600"/>
            <a:ext cx="1905000" cy="1219200"/>
          </a:xfrm>
          <a:prstGeom prst="roundRect">
            <a:avLst/>
          </a:prstGeom>
        </p:spPr>
        <p:style>
          <a:lnRef idx="1">
            <a:schemeClr val="accent1"/>
          </a:lnRef>
          <a:fillRef idx="2">
            <a:schemeClr val="accent1"/>
          </a:fillRef>
          <a:effectRef idx="1">
            <a:schemeClr val="accent1"/>
          </a:effectRef>
          <a:fontRef idx="minor">
            <a:schemeClr val="dk1"/>
          </a:fontRef>
        </p:style>
        <p:txBody>
          <a:bodyPr anchor="ctr"/>
          <a:lstStyle/>
          <a:p>
            <a:pPr algn="ctr" fontAlgn="auto">
              <a:spcBef>
                <a:spcPts val="0"/>
              </a:spcBef>
              <a:spcAft>
                <a:spcPts val="0"/>
              </a:spcAft>
              <a:defRPr/>
            </a:pPr>
            <a:r>
              <a:rPr lang="en-US" dirty="0"/>
              <a:t>2.</a:t>
            </a:r>
          </a:p>
          <a:p>
            <a:pPr algn="ctr" fontAlgn="auto">
              <a:spcBef>
                <a:spcPts val="0"/>
              </a:spcBef>
              <a:spcAft>
                <a:spcPts val="0"/>
              </a:spcAft>
              <a:defRPr/>
            </a:pPr>
            <a:r>
              <a:rPr lang="en-US" dirty="0"/>
              <a:t>No Security in</a:t>
            </a:r>
            <a:br>
              <a:rPr lang="en-US" dirty="0"/>
            </a:br>
            <a:r>
              <a:rPr lang="en-US" dirty="0"/>
              <a:t>Site Network</a:t>
            </a:r>
          </a:p>
          <a:p>
            <a:pPr algn="ctr" fontAlgn="auto">
              <a:spcBef>
                <a:spcPts val="0"/>
              </a:spcBef>
              <a:spcAft>
                <a:spcPts val="0"/>
              </a:spcAft>
              <a:defRPr/>
            </a:pPr>
            <a:r>
              <a:rPr lang="en-US" dirty="0"/>
              <a:t>(Bad)</a:t>
            </a:r>
          </a:p>
        </p:txBody>
      </p:sp>
      <p:sp>
        <p:nvSpPr>
          <p:cNvPr id="9" name="Rounded Rectangle 8"/>
          <p:cNvSpPr/>
          <p:nvPr/>
        </p:nvSpPr>
        <p:spPr>
          <a:xfrm>
            <a:off x="5791200" y="4876800"/>
            <a:ext cx="1905000" cy="1219200"/>
          </a:xfrm>
          <a:prstGeom prst="roundRect">
            <a:avLst/>
          </a:prstGeom>
        </p:spPr>
        <p:style>
          <a:lnRef idx="1">
            <a:schemeClr val="accent1"/>
          </a:lnRef>
          <a:fillRef idx="2">
            <a:schemeClr val="accent1"/>
          </a:fillRef>
          <a:effectRef idx="1">
            <a:schemeClr val="accent1"/>
          </a:effectRef>
          <a:fontRef idx="minor">
            <a:schemeClr val="dk1"/>
          </a:fontRef>
        </p:style>
        <p:txBody>
          <a:bodyPr anchor="ctr"/>
          <a:lstStyle/>
          <a:p>
            <a:pPr algn="ctr" fontAlgn="auto">
              <a:spcBef>
                <a:spcPts val="0"/>
              </a:spcBef>
              <a:spcAft>
                <a:spcPts val="0"/>
              </a:spcAft>
              <a:defRPr/>
            </a:pPr>
            <a:r>
              <a:rPr lang="en-US" dirty="0"/>
              <a:t>3.</a:t>
            </a:r>
          </a:p>
          <a:p>
            <a:pPr algn="ctr" fontAlgn="auto">
              <a:spcBef>
                <a:spcPts val="0"/>
              </a:spcBef>
              <a:spcAft>
                <a:spcPts val="0"/>
              </a:spcAft>
              <a:defRPr/>
            </a:pPr>
            <a:r>
              <a:rPr lang="en-US" dirty="0"/>
              <a:t>No Setup Cost</a:t>
            </a:r>
          </a:p>
          <a:p>
            <a:pPr algn="ctr" fontAlgn="auto">
              <a:spcBef>
                <a:spcPts val="0"/>
              </a:spcBef>
              <a:spcAft>
                <a:spcPts val="0"/>
              </a:spcAft>
              <a:defRPr/>
            </a:pPr>
            <a:r>
              <a:rPr lang="en-US" dirty="0"/>
              <a:t>On Each Host</a:t>
            </a:r>
          </a:p>
          <a:p>
            <a:pPr algn="ctr" fontAlgn="auto">
              <a:spcBef>
                <a:spcPts val="0"/>
              </a:spcBef>
              <a:spcAft>
                <a:spcPts val="0"/>
              </a:spcAft>
              <a:defRPr/>
            </a:pPr>
            <a:r>
              <a:rPr lang="en-US" dirty="0"/>
              <a:t>(Good)</a:t>
            </a:r>
          </a:p>
        </p:txBody>
      </p:sp>
      <p:cxnSp>
        <p:nvCxnSpPr>
          <p:cNvPr id="10" name="Straight Arrow Connector 9"/>
          <p:cNvCxnSpPr>
            <a:stCxn id="8" idx="0"/>
          </p:cNvCxnSpPr>
          <p:nvPr/>
        </p:nvCxnSpPr>
        <p:spPr>
          <a:xfrm rot="16200000" flipV="1">
            <a:off x="2609850" y="4400550"/>
            <a:ext cx="381000" cy="419100"/>
          </a:xfrm>
          <a:prstGeom prst="straightConnector1">
            <a:avLst/>
          </a:prstGeom>
          <a:ln w="3810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rot="5400000" flipH="1" flipV="1">
            <a:off x="7620000" y="4495800"/>
            <a:ext cx="457200" cy="457200"/>
          </a:xfrm>
          <a:prstGeom prst="straightConnector1">
            <a:avLst/>
          </a:prstGeom>
          <a:ln w="3810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4" name="Rounded Rectangle 13"/>
          <p:cNvSpPr/>
          <p:nvPr/>
        </p:nvSpPr>
        <p:spPr>
          <a:xfrm>
            <a:off x="3876675" y="1828800"/>
            <a:ext cx="1600200" cy="38100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endParaRPr>
          </a:p>
        </p:txBody>
      </p:sp>
      <p:sp>
        <p:nvSpPr>
          <p:cNvPr id="12" name="Slide Number Placeholder 3"/>
          <p:cNvSpPr>
            <a:spLocks noGrp="1"/>
          </p:cNvSpPr>
          <p:nvPr>
            <p:ph type="sldNum" sz="quarter" idx="11"/>
          </p:nvPr>
        </p:nvSpPr>
        <p:spPr bwMode="auto">
          <a:xfrm>
            <a:off x="152400" y="6248400"/>
            <a:ext cx="1066800" cy="381000"/>
          </a:xfrm>
          <a:ln>
            <a:miter lim="800000"/>
            <a:headEnd/>
            <a:tailEnd/>
          </a:ln>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dirty="0" smtClean="0">
                <a:solidFill>
                  <a:schemeClr val="bg1"/>
                </a:solidFill>
                <a:latin typeface="Lucida Sans Unicode" pitchFamily="34" charset="0"/>
              </a:rPr>
              <a:t>3-</a:t>
            </a:r>
            <a:fld id="{74EE50E7-F4B2-4775-93DE-F251AF126B51}" type="slidenum">
              <a:rPr lang="en-US" smtClean="0">
                <a:solidFill>
                  <a:schemeClr val="bg1"/>
                </a:solidFill>
                <a:latin typeface="Lucida Sans Unicode" pitchFamily="34" charset="0"/>
              </a:rPr>
              <a:pPr eaLnBrk="1" hangingPunct="1"/>
              <a:t>79</a:t>
            </a:fld>
            <a:endParaRPr lang="en-US" dirty="0">
              <a:solidFill>
                <a:schemeClr val="bg1"/>
              </a:solidFill>
              <a:latin typeface="Lucida Sans Unicode"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57200" y="274638"/>
            <a:ext cx="8229600" cy="639762"/>
          </a:xfrm>
        </p:spPr>
        <p:txBody>
          <a:bodyPr>
            <a:noAutofit/>
          </a:bodyPr>
          <a:lstStyle/>
          <a:p>
            <a:pPr fontAlgn="auto">
              <a:spcAft>
                <a:spcPts val="0"/>
              </a:spcAft>
              <a:defRPr/>
            </a:pPr>
            <a:r>
              <a:rPr lang="en-US" sz="2400" dirty="0" smtClean="0"/>
              <a:t>3.10: Comparing </a:t>
            </a:r>
            <a:r>
              <a:rPr lang="en-US" sz="2400" dirty="0" err="1" smtClean="0"/>
              <a:t>IPsec</a:t>
            </a:r>
            <a:r>
              <a:rPr lang="en-US" sz="2400" dirty="0" smtClean="0"/>
              <a:t> Transport and Tunnel Modes</a:t>
            </a:r>
            <a:endParaRPr lang="en-US" sz="2400" dirty="0"/>
          </a:p>
        </p:txBody>
      </p:sp>
      <p:graphicFrame>
        <p:nvGraphicFramePr>
          <p:cNvPr id="7" name="Table 6"/>
          <p:cNvGraphicFramePr>
            <a:graphicFrameLocks noGrp="1"/>
          </p:cNvGraphicFramePr>
          <p:nvPr/>
        </p:nvGraphicFramePr>
        <p:xfrm>
          <a:off x="152400" y="1066800"/>
          <a:ext cx="8839200" cy="5105400"/>
        </p:xfrm>
        <a:graphic>
          <a:graphicData uri="http://schemas.openxmlformats.org/drawingml/2006/table">
            <a:tbl>
              <a:tblPr/>
              <a:tblGrid>
                <a:gridCol w="2946400"/>
                <a:gridCol w="2946400"/>
                <a:gridCol w="2946400"/>
              </a:tblGrid>
              <a:tr h="330200">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2000" b="1" i="0" u="none" strike="noStrike" cap="none" normalizeH="0" baseline="0" smtClean="0">
                          <a:ln>
                            <a:noFill/>
                          </a:ln>
                          <a:solidFill>
                            <a:srgbClr val="FFFFFF"/>
                          </a:solidFill>
                          <a:effectLst/>
                          <a:latin typeface="Arial" charset="0"/>
                          <a:cs typeface="Times New Roman" pitchFamily="18" charset="0"/>
                        </a:rPr>
                        <a:t>Characteristic</a:t>
                      </a:r>
                      <a:endParaRPr kumimoji="0" lang="en-US" sz="2000" b="0" i="0" u="none" strike="noStrike" cap="none" normalizeH="0" baseline="0" smtClean="0">
                        <a:ln>
                          <a:noFill/>
                        </a:ln>
                        <a:solidFill>
                          <a:schemeClr val="tx1"/>
                        </a:solidFill>
                        <a:effectLst/>
                        <a:latin typeface="Arial" charset="0"/>
                        <a:cs typeface="Times New Roman" pitchFamily="18" charset="0"/>
                      </a:endParaRPr>
                    </a:p>
                  </a:txBody>
                  <a:tcPr marL="107157" marR="107157" marT="0" marB="0" horzOverflow="overflow">
                    <a:lnL w="19050" cap="flat" cmpd="sng" algn="ctr">
                      <a:solidFill>
                        <a:srgbClr val="000000"/>
                      </a:solidFill>
                      <a:prstDash val="solid"/>
                      <a:round/>
                      <a:headEnd type="none" w="med" len="med"/>
                      <a:tailEnd type="none" w="med" len="med"/>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solidFill>
                      <a:srgbClr val="808080"/>
                    </a:solid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2000" b="1" i="0" u="none" strike="noStrike" cap="none" normalizeH="0" baseline="0" smtClean="0">
                          <a:ln>
                            <a:noFill/>
                          </a:ln>
                          <a:solidFill>
                            <a:srgbClr val="FFFFFF"/>
                          </a:solidFill>
                          <a:effectLst/>
                          <a:latin typeface="Arial" charset="0"/>
                          <a:cs typeface="Times New Roman" pitchFamily="18" charset="0"/>
                        </a:rPr>
                        <a:t>Transport Mode</a:t>
                      </a:r>
                      <a:endParaRPr kumimoji="0" lang="en-US" sz="2000" b="0" i="0" u="none" strike="noStrike" cap="none" normalizeH="0" baseline="0" smtClean="0">
                        <a:ln>
                          <a:noFill/>
                        </a:ln>
                        <a:solidFill>
                          <a:schemeClr val="tx1"/>
                        </a:solidFill>
                        <a:effectLst/>
                        <a:latin typeface="Arial" charset="0"/>
                        <a:cs typeface="Times New Roman" pitchFamily="18" charset="0"/>
                      </a:endParaRPr>
                    </a:p>
                  </a:txBody>
                  <a:tcPr marL="107157" marR="107157" marT="0" marB="0" horzOverflow="overflow">
                    <a:lnL>
                      <a:noFill/>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solidFill>
                      <a:srgbClr val="808080"/>
                    </a:solid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2000" b="1" i="0" u="none" strike="noStrike" cap="none" normalizeH="0" baseline="0" smtClean="0">
                          <a:ln>
                            <a:noFill/>
                          </a:ln>
                          <a:solidFill>
                            <a:srgbClr val="FFFFFF"/>
                          </a:solidFill>
                          <a:effectLst/>
                          <a:latin typeface="Arial" charset="0"/>
                          <a:cs typeface="Times New Roman" pitchFamily="18" charset="0"/>
                        </a:rPr>
                        <a:t>Tunnel Mode</a:t>
                      </a:r>
                      <a:endParaRPr kumimoji="0" lang="en-US" sz="2000" b="0" i="0" u="none" strike="noStrike" cap="none" normalizeH="0" baseline="0" smtClean="0">
                        <a:ln>
                          <a:noFill/>
                        </a:ln>
                        <a:solidFill>
                          <a:schemeClr val="tx1"/>
                        </a:solidFill>
                        <a:effectLst/>
                        <a:latin typeface="Arial" charset="0"/>
                        <a:cs typeface="Times New Roman" pitchFamily="18" charset="0"/>
                      </a:endParaRPr>
                    </a:p>
                  </a:txBody>
                  <a:tcPr marL="107157" marR="107157" marT="0" marB="0" horzOverflow="overflow">
                    <a:lnL>
                      <a:noFill/>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solidFill>
                      <a:srgbClr val="808080"/>
                    </a:solidFill>
                  </a:tcPr>
                </a:tc>
              </a:tr>
              <a:tr h="660400">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2000" b="0" i="0" u="none" strike="noStrike" cap="none" normalizeH="0" baseline="0" smtClean="0">
                          <a:ln>
                            <a:noFill/>
                          </a:ln>
                          <a:solidFill>
                            <a:schemeClr val="tx1"/>
                          </a:solidFill>
                          <a:effectLst/>
                          <a:latin typeface="Arial" charset="0"/>
                          <a:cs typeface="Times New Roman" pitchFamily="18" charset="0"/>
                        </a:rPr>
                        <a:t>Uses an IPsec VPN Gateway?</a:t>
                      </a:r>
                    </a:p>
                  </a:txBody>
                  <a:tcPr marL="107157" marR="107157" marT="0" marB="0" horzOverflow="overflow">
                    <a:lnL w="19050" cap="flat" cmpd="sng" algn="ctr">
                      <a:solidFill>
                        <a:srgbClr val="000000"/>
                      </a:solidFill>
                      <a:prstDash val="solid"/>
                      <a:round/>
                      <a:headEnd type="none" w="med" len="med"/>
                      <a:tailEnd type="none" w="med" len="med"/>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2000" b="0" i="0" u="none" strike="noStrike" cap="none" normalizeH="0" baseline="0" smtClean="0">
                          <a:ln>
                            <a:noFill/>
                          </a:ln>
                          <a:solidFill>
                            <a:schemeClr val="tx1"/>
                          </a:solidFill>
                          <a:effectLst/>
                          <a:latin typeface="Arial" charset="0"/>
                          <a:cs typeface="Times New Roman" pitchFamily="18" charset="0"/>
                        </a:rPr>
                        <a:t>No</a:t>
                      </a:r>
                    </a:p>
                  </a:txBody>
                  <a:tcPr marL="107157" marR="107157" marT="0" marB="0" horzOverflow="overflow">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2000" b="0" i="0" u="none" strike="noStrike" cap="none" normalizeH="0" baseline="0" smtClean="0">
                          <a:ln>
                            <a:noFill/>
                          </a:ln>
                          <a:solidFill>
                            <a:schemeClr val="tx1"/>
                          </a:solidFill>
                          <a:effectLst/>
                          <a:latin typeface="Arial" charset="0"/>
                          <a:cs typeface="Times New Roman" pitchFamily="18" charset="0"/>
                        </a:rPr>
                        <a:t>Yes</a:t>
                      </a:r>
                    </a:p>
                  </a:txBody>
                  <a:tcPr marL="107157" marR="107157" marT="0" marB="0" horzOverflow="overflow">
                    <a:lnL>
                      <a:noFill/>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1981200">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2000" b="0" i="0" u="none" strike="noStrike" cap="none" normalizeH="0" baseline="0" smtClean="0">
                          <a:ln>
                            <a:noFill/>
                          </a:ln>
                          <a:solidFill>
                            <a:schemeClr val="tx1"/>
                          </a:solidFill>
                          <a:effectLst/>
                          <a:latin typeface="Arial" charset="0"/>
                          <a:cs typeface="Times New Roman" pitchFamily="18" charset="0"/>
                        </a:rPr>
                        <a:t>Cryptographic Protection</a:t>
                      </a:r>
                    </a:p>
                  </a:txBody>
                  <a:tcPr marL="107157" marR="107157" marT="0" marB="0" horzOverflow="overflow">
                    <a:lnL w="1905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2000" b="0" i="0" u="none" strike="noStrike" cap="none" normalizeH="0" baseline="0" smtClean="0">
                          <a:ln>
                            <a:noFill/>
                          </a:ln>
                          <a:solidFill>
                            <a:schemeClr val="tx1"/>
                          </a:solidFill>
                          <a:effectLst/>
                          <a:latin typeface="Arial" charset="0"/>
                          <a:cs typeface="Times New Roman" pitchFamily="18" charset="0"/>
                        </a:rPr>
                        <a:t>All the way from the source host to the destination host, including the Internet and the two site networks.</a:t>
                      </a:r>
                    </a:p>
                  </a:txBody>
                  <a:tcPr marL="107157" marR="107157" marT="0" marB="0"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2000" b="0" i="0" u="none" strike="noStrike" cap="none" normalizeH="0" baseline="0" smtClean="0">
                          <a:ln>
                            <a:noFill/>
                          </a:ln>
                          <a:solidFill>
                            <a:schemeClr val="tx1"/>
                          </a:solidFill>
                          <a:effectLst/>
                          <a:latin typeface="Arial" charset="0"/>
                          <a:cs typeface="Times New Roman" pitchFamily="18" charset="0"/>
                        </a:rPr>
                        <a:t>Only over the Internet between the IPsec gateways. Not within the two site networks.</a:t>
                      </a:r>
                    </a:p>
                  </a:txBody>
                  <a:tcPr marL="107157" marR="107157" marT="0" marB="0" horzOverflow="overflow">
                    <a:lnL>
                      <a:noFill/>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133600">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2000" b="0" i="0" u="none" strike="noStrike" cap="none" normalizeH="0" baseline="0" smtClean="0">
                          <a:ln>
                            <a:noFill/>
                          </a:ln>
                          <a:solidFill>
                            <a:schemeClr val="tx1"/>
                          </a:solidFill>
                          <a:effectLst/>
                          <a:latin typeface="Arial" charset="0"/>
                          <a:cs typeface="Times New Roman" pitchFamily="18" charset="0"/>
                        </a:rPr>
                        <a:t>Setup Costs</a:t>
                      </a:r>
                    </a:p>
                  </a:txBody>
                  <a:tcPr marL="107157" marR="107157" marT="0" marB="0" horzOverflow="overflow">
                    <a:lnL w="1905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2000" b="0" i="0" u="none" strike="noStrike" cap="none" normalizeH="0" baseline="0" smtClean="0">
                          <a:ln>
                            <a:noFill/>
                          </a:ln>
                          <a:solidFill>
                            <a:schemeClr val="tx1"/>
                          </a:solidFill>
                          <a:effectLst/>
                          <a:latin typeface="Arial" charset="0"/>
                          <a:cs typeface="Times New Roman" pitchFamily="18" charset="0"/>
                        </a:rPr>
                        <a:t>High. Setup requires the creation of a digital certificate for each client and significant configuration work.</a:t>
                      </a:r>
                    </a:p>
                  </a:txBody>
                  <a:tcPr marL="107157" marR="107157" marT="0" marB="0"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2000" b="0" i="0" u="none" strike="noStrike" cap="none" normalizeH="0" baseline="0" smtClean="0">
                          <a:ln>
                            <a:noFill/>
                          </a:ln>
                          <a:solidFill>
                            <a:schemeClr val="tx1"/>
                          </a:solidFill>
                          <a:effectLst/>
                          <a:latin typeface="Arial" charset="0"/>
                          <a:cs typeface="Times New Roman" pitchFamily="18" charset="0"/>
                        </a:rPr>
                        <a:t>Low. Only the IPsec gateways must implement IPsec, so only they need digital certificates and need to be configured.</a:t>
                      </a:r>
                    </a:p>
                  </a:txBody>
                  <a:tcPr marL="107157" marR="107157" marT="0" marB="0" horzOverflow="overflow">
                    <a:lnL>
                      <a:noFill/>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
        <p:nvSpPr>
          <p:cNvPr id="6" name="Slide Number Placeholder 3"/>
          <p:cNvSpPr>
            <a:spLocks noGrp="1"/>
          </p:cNvSpPr>
          <p:nvPr>
            <p:ph type="sldNum" sz="quarter" idx="11"/>
          </p:nvPr>
        </p:nvSpPr>
        <p:spPr bwMode="auto">
          <a:xfrm>
            <a:off x="152400" y="6248400"/>
            <a:ext cx="1066800" cy="381000"/>
          </a:xfrm>
          <a:ln>
            <a:miter lim="800000"/>
            <a:headEnd/>
            <a:tailEnd/>
          </a:ln>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dirty="0" smtClean="0">
                <a:solidFill>
                  <a:schemeClr val="bg1"/>
                </a:solidFill>
                <a:latin typeface="Lucida Sans Unicode" pitchFamily="34" charset="0"/>
              </a:rPr>
              <a:t>3-</a:t>
            </a:r>
            <a:fld id="{74EE50E7-F4B2-4775-93DE-F251AF126B51}" type="slidenum">
              <a:rPr lang="en-US" smtClean="0">
                <a:solidFill>
                  <a:schemeClr val="bg1"/>
                </a:solidFill>
                <a:latin typeface="Lucida Sans Unicode" pitchFamily="34" charset="0"/>
              </a:rPr>
              <a:pPr eaLnBrk="1" hangingPunct="1"/>
              <a:t>80</a:t>
            </a:fld>
            <a:endParaRPr lang="en-US" dirty="0">
              <a:solidFill>
                <a:schemeClr val="bg1"/>
              </a:solidFill>
              <a:latin typeface="Lucida Sans Unicode"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57200" y="274638"/>
            <a:ext cx="8229600" cy="639762"/>
          </a:xfrm>
        </p:spPr>
        <p:txBody>
          <a:bodyPr>
            <a:noAutofit/>
          </a:bodyPr>
          <a:lstStyle/>
          <a:p>
            <a:pPr fontAlgn="auto">
              <a:spcAft>
                <a:spcPts val="0"/>
              </a:spcAft>
              <a:defRPr/>
            </a:pPr>
            <a:r>
              <a:rPr lang="en-US" sz="2400" dirty="0" smtClean="0"/>
              <a:t>3.10: Comparing </a:t>
            </a:r>
            <a:r>
              <a:rPr lang="en-US" sz="2400" dirty="0" err="1" smtClean="0"/>
              <a:t>IPsec</a:t>
            </a:r>
            <a:r>
              <a:rPr lang="en-US" sz="2400" dirty="0" smtClean="0"/>
              <a:t> Transport and Tunnel Modes</a:t>
            </a:r>
            <a:endParaRPr lang="en-US" sz="2400" dirty="0"/>
          </a:p>
        </p:txBody>
      </p:sp>
      <p:graphicFrame>
        <p:nvGraphicFramePr>
          <p:cNvPr id="7" name="Table 6"/>
          <p:cNvGraphicFramePr>
            <a:graphicFrameLocks noGrp="1"/>
          </p:cNvGraphicFramePr>
          <p:nvPr>
            <p:extLst>
              <p:ext uri="{D42A27DB-BD31-4B8C-83A1-F6EECF244321}">
                <p14:modId xmlns:p14="http://schemas.microsoft.com/office/powerpoint/2010/main" val="4173715966"/>
              </p:ext>
            </p:extLst>
          </p:nvPr>
        </p:nvGraphicFramePr>
        <p:xfrm>
          <a:off x="152400" y="1066800"/>
          <a:ext cx="8839200" cy="4191000"/>
        </p:xfrm>
        <a:graphic>
          <a:graphicData uri="http://schemas.openxmlformats.org/drawingml/2006/table">
            <a:tbl>
              <a:tblPr/>
              <a:tblGrid>
                <a:gridCol w="2946400"/>
                <a:gridCol w="2946400"/>
                <a:gridCol w="2946400"/>
              </a:tblGrid>
              <a:tr h="381000">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2000" b="1" i="0" u="none" strike="noStrike" cap="none" normalizeH="0" baseline="0" smtClean="0">
                          <a:ln>
                            <a:noFill/>
                          </a:ln>
                          <a:solidFill>
                            <a:srgbClr val="FFFFFF"/>
                          </a:solidFill>
                          <a:effectLst/>
                          <a:latin typeface="Arial" charset="0"/>
                          <a:cs typeface="Times New Roman" pitchFamily="18" charset="0"/>
                        </a:rPr>
                        <a:t>Characteristic</a:t>
                      </a:r>
                      <a:endParaRPr kumimoji="0" lang="en-US" sz="2000" b="0" i="0" u="none" strike="noStrike" cap="none" normalizeH="0" baseline="0" smtClean="0">
                        <a:ln>
                          <a:noFill/>
                        </a:ln>
                        <a:solidFill>
                          <a:schemeClr val="tx1"/>
                        </a:solidFill>
                        <a:effectLst/>
                        <a:latin typeface="Arial" charset="0"/>
                        <a:cs typeface="Times New Roman" pitchFamily="18" charset="0"/>
                      </a:endParaRPr>
                    </a:p>
                  </a:txBody>
                  <a:tcPr marL="107157" marR="107157" marT="0" marB="0" horzOverflow="overflow">
                    <a:lnL w="19050" cap="flat" cmpd="sng" algn="ctr">
                      <a:solidFill>
                        <a:srgbClr val="000000"/>
                      </a:solidFill>
                      <a:prstDash val="solid"/>
                      <a:round/>
                      <a:headEnd type="none" w="med" len="med"/>
                      <a:tailEnd type="none" w="med" len="med"/>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solidFill>
                      <a:srgbClr val="808080"/>
                    </a:solid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2000" b="1" i="0" u="none" strike="noStrike" cap="none" normalizeH="0" baseline="0" smtClean="0">
                          <a:ln>
                            <a:noFill/>
                          </a:ln>
                          <a:solidFill>
                            <a:srgbClr val="FFFFFF"/>
                          </a:solidFill>
                          <a:effectLst/>
                          <a:latin typeface="Arial" charset="0"/>
                          <a:cs typeface="Times New Roman" pitchFamily="18" charset="0"/>
                        </a:rPr>
                        <a:t>Transport Mode</a:t>
                      </a:r>
                      <a:endParaRPr kumimoji="0" lang="en-US" sz="2000" b="0" i="0" u="none" strike="noStrike" cap="none" normalizeH="0" baseline="0" smtClean="0">
                        <a:ln>
                          <a:noFill/>
                        </a:ln>
                        <a:solidFill>
                          <a:schemeClr val="tx1"/>
                        </a:solidFill>
                        <a:effectLst/>
                        <a:latin typeface="Arial" charset="0"/>
                        <a:cs typeface="Times New Roman" pitchFamily="18" charset="0"/>
                      </a:endParaRPr>
                    </a:p>
                  </a:txBody>
                  <a:tcPr marL="107157" marR="107157" marT="0" marB="0" horzOverflow="overflow">
                    <a:lnL>
                      <a:noFill/>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solidFill>
                      <a:srgbClr val="808080"/>
                    </a:solid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2000" b="1" i="0" u="none" strike="noStrike" cap="none" normalizeH="0" baseline="0" smtClean="0">
                          <a:ln>
                            <a:noFill/>
                          </a:ln>
                          <a:solidFill>
                            <a:srgbClr val="FFFFFF"/>
                          </a:solidFill>
                          <a:effectLst/>
                          <a:latin typeface="Arial" charset="0"/>
                          <a:cs typeface="Times New Roman" pitchFamily="18" charset="0"/>
                        </a:rPr>
                        <a:t>Tunnel Mode</a:t>
                      </a:r>
                      <a:endParaRPr kumimoji="0" lang="en-US" sz="2000" b="0" i="0" u="none" strike="noStrike" cap="none" normalizeH="0" baseline="0" smtClean="0">
                        <a:ln>
                          <a:noFill/>
                        </a:ln>
                        <a:solidFill>
                          <a:schemeClr val="tx1"/>
                        </a:solidFill>
                        <a:effectLst/>
                        <a:latin typeface="Arial" charset="0"/>
                        <a:cs typeface="Times New Roman" pitchFamily="18" charset="0"/>
                      </a:endParaRPr>
                    </a:p>
                  </a:txBody>
                  <a:tcPr marL="107157" marR="107157" marT="0" marB="0" horzOverflow="overflow">
                    <a:lnL>
                      <a:noFill/>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solidFill>
                      <a:srgbClr val="808080"/>
                    </a:solidFill>
                  </a:tcPr>
                </a:tc>
              </a:tr>
              <a:tr h="2286000">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2000" b="0" i="0" u="none" strike="noStrike" cap="none" normalizeH="0" baseline="0" smtClean="0">
                          <a:ln>
                            <a:noFill/>
                          </a:ln>
                          <a:solidFill>
                            <a:schemeClr val="tx1"/>
                          </a:solidFill>
                          <a:effectLst/>
                          <a:latin typeface="Arial" charset="0"/>
                          <a:cs typeface="Times New Roman" pitchFamily="18" charset="0"/>
                        </a:rPr>
                        <a:t>Firewall Friendliness</a:t>
                      </a:r>
                    </a:p>
                  </a:txBody>
                  <a:tcPr marL="107157" marR="107157" marT="0" marB="0" horzOverflow="overflow">
                    <a:lnL w="19050" cap="flat" cmpd="sng" algn="ctr">
                      <a:solidFill>
                        <a:srgbClr val="000000"/>
                      </a:solidFill>
                      <a:prstDash val="solid"/>
                      <a:round/>
                      <a:headEnd type="none" w="med" len="med"/>
                      <a:tailEnd type="none" w="med" len="med"/>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2000" b="0" i="0" u="none" strike="noStrike" cap="none" normalizeH="0" baseline="0" smtClean="0">
                          <a:ln>
                            <a:noFill/>
                          </a:ln>
                          <a:solidFill>
                            <a:schemeClr val="tx1"/>
                          </a:solidFill>
                          <a:effectLst/>
                          <a:latin typeface="Arial" charset="0"/>
                          <a:cs typeface="Times New Roman" pitchFamily="18" charset="0"/>
                        </a:rPr>
                        <a:t>Bad. A firewall at the border to a site cannot filter packets because the content is encrypted.</a:t>
                      </a:r>
                    </a:p>
                  </a:txBody>
                  <a:tcPr marL="107157" marR="107157" marT="0" marB="0" horzOverflow="overflow">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2000" b="0" i="0" u="none" strike="noStrike" cap="none" normalizeH="0" baseline="0" smtClean="0">
                          <a:ln>
                            <a:noFill/>
                          </a:ln>
                          <a:solidFill>
                            <a:schemeClr val="tx1"/>
                          </a:solidFill>
                          <a:effectLst/>
                          <a:latin typeface="Arial" charset="0"/>
                          <a:cs typeface="Times New Roman" pitchFamily="18" charset="0"/>
                        </a:rPr>
                        <a:t>Good. Each packet is decrypted by the IPsec gateway. A border firewall after the IPsec gateway can filter the decrypted packet.</a:t>
                      </a:r>
                    </a:p>
                  </a:txBody>
                  <a:tcPr marL="107157" marR="107157" marT="0" marB="0" horzOverflow="overflow">
                    <a:lnL>
                      <a:noFill/>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1524000">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2000" b="0" i="0" u="none" strike="noStrike" cap="none" normalizeH="0" baseline="0" smtClean="0">
                          <a:ln>
                            <a:noFill/>
                          </a:ln>
                          <a:solidFill>
                            <a:schemeClr val="tx1"/>
                          </a:solidFill>
                          <a:effectLst/>
                          <a:latin typeface="Arial" charset="0"/>
                          <a:cs typeface="Times New Roman" pitchFamily="18" charset="0"/>
                        </a:rPr>
                        <a:t>The “Bottom Line”</a:t>
                      </a:r>
                    </a:p>
                  </a:txBody>
                  <a:tcPr marL="107157" marR="107157" marT="0" marB="0" horzOverflow="overflow">
                    <a:lnL w="1905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2000" b="0" i="0" u="none" strike="noStrike" cap="none" normalizeH="0" baseline="0" smtClean="0">
                          <a:ln>
                            <a:noFill/>
                          </a:ln>
                          <a:solidFill>
                            <a:schemeClr val="tx1"/>
                          </a:solidFill>
                          <a:effectLst/>
                          <a:latin typeface="Arial" charset="0"/>
                          <a:cs typeface="Times New Roman" pitchFamily="18" charset="0"/>
                        </a:rPr>
                        <a:t>End-to-end security at high cost.</a:t>
                      </a:r>
                    </a:p>
                  </a:txBody>
                  <a:tcPr marL="107157" marR="107157" marT="0" marB="0" horzOverflow="overflow">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2000" b="0" i="0" u="none" strike="noStrike" cap="none" normalizeH="0" baseline="0" dirty="0" smtClean="0">
                          <a:ln>
                            <a:noFill/>
                          </a:ln>
                          <a:solidFill>
                            <a:schemeClr val="tx1"/>
                          </a:solidFill>
                          <a:effectLst/>
                          <a:latin typeface="Arial" charset="0"/>
                          <a:cs typeface="Times New Roman" pitchFamily="18" charset="0"/>
                        </a:rPr>
                        <a:t>Low cost. Protects the packet over the most dangerous part of its journey.</a:t>
                      </a:r>
                    </a:p>
                  </a:txBody>
                  <a:tcPr marL="107157" marR="107157" marT="0" marB="0" horzOverflow="overflow">
                    <a:lnL>
                      <a:noFill/>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
        <p:nvSpPr>
          <p:cNvPr id="6" name="Slide Number Placeholder 3"/>
          <p:cNvSpPr>
            <a:spLocks noGrp="1"/>
          </p:cNvSpPr>
          <p:nvPr>
            <p:ph type="sldNum" sz="quarter" idx="11"/>
          </p:nvPr>
        </p:nvSpPr>
        <p:spPr bwMode="auto">
          <a:xfrm>
            <a:off x="152400" y="6248400"/>
            <a:ext cx="1066800" cy="381000"/>
          </a:xfrm>
          <a:ln>
            <a:miter lim="800000"/>
            <a:headEnd/>
            <a:tailEnd/>
          </a:ln>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dirty="0" smtClean="0">
                <a:solidFill>
                  <a:schemeClr val="bg1"/>
                </a:solidFill>
                <a:latin typeface="Lucida Sans Unicode" pitchFamily="34" charset="0"/>
              </a:rPr>
              <a:t>3-</a:t>
            </a:r>
            <a:fld id="{74EE50E7-F4B2-4775-93DE-F251AF126B51}" type="slidenum">
              <a:rPr lang="en-US" smtClean="0">
                <a:solidFill>
                  <a:schemeClr val="bg1"/>
                </a:solidFill>
                <a:latin typeface="Lucida Sans Unicode" pitchFamily="34" charset="0"/>
              </a:rPr>
              <a:pPr eaLnBrk="1" hangingPunct="1"/>
              <a:t>81</a:t>
            </a:fld>
            <a:endParaRPr lang="en-US" dirty="0">
              <a:solidFill>
                <a:schemeClr val="bg1"/>
              </a:solidFill>
              <a:latin typeface="Lucida Sans Unicode"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04800" y="152400"/>
            <a:ext cx="8229600" cy="715962"/>
          </a:xfrm>
        </p:spPr>
        <p:txBody>
          <a:bodyPr/>
          <a:lstStyle/>
          <a:p>
            <a:pPr fontAlgn="auto">
              <a:spcAft>
                <a:spcPts val="0"/>
              </a:spcAft>
              <a:defRPr/>
            </a:pPr>
            <a:r>
              <a:rPr lang="en-US" sz="2400" dirty="0" smtClean="0"/>
              <a:t>3.10: </a:t>
            </a:r>
            <a:r>
              <a:rPr lang="en-US" sz="2400" dirty="0" err="1" smtClean="0"/>
              <a:t>IPsec</a:t>
            </a:r>
            <a:r>
              <a:rPr lang="en-US" sz="2400" dirty="0" smtClean="0"/>
              <a:t> Security Associations</a:t>
            </a:r>
            <a:endParaRPr lang="en-US" sz="2400" dirty="0"/>
          </a:p>
        </p:txBody>
      </p:sp>
      <p:pic>
        <p:nvPicPr>
          <p:cNvPr id="98309" name="Picture 2"/>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533400" y="838200"/>
            <a:ext cx="8115300" cy="51315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 name="Slide Number Placeholder 3"/>
          <p:cNvSpPr>
            <a:spLocks noGrp="1"/>
          </p:cNvSpPr>
          <p:nvPr>
            <p:ph type="sldNum" sz="quarter" idx="11"/>
          </p:nvPr>
        </p:nvSpPr>
        <p:spPr bwMode="auto">
          <a:xfrm>
            <a:off x="152400" y="6248400"/>
            <a:ext cx="1066800" cy="381000"/>
          </a:xfrm>
          <a:ln>
            <a:miter lim="800000"/>
            <a:headEnd/>
            <a:tailEnd/>
          </a:ln>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dirty="0" smtClean="0">
                <a:solidFill>
                  <a:schemeClr val="bg1"/>
                </a:solidFill>
                <a:latin typeface="Lucida Sans Unicode" pitchFamily="34" charset="0"/>
              </a:rPr>
              <a:t>3-</a:t>
            </a:r>
            <a:fld id="{74EE50E7-F4B2-4775-93DE-F251AF126B51}" type="slidenum">
              <a:rPr lang="en-US" smtClean="0">
                <a:solidFill>
                  <a:schemeClr val="bg1"/>
                </a:solidFill>
                <a:latin typeface="Lucida Sans Unicode" pitchFamily="34" charset="0"/>
              </a:rPr>
              <a:pPr eaLnBrk="1" hangingPunct="1"/>
              <a:t>82</a:t>
            </a:fld>
            <a:endParaRPr lang="en-US" dirty="0">
              <a:solidFill>
                <a:schemeClr val="bg1"/>
              </a:solidFill>
              <a:latin typeface="Lucida Sans Unicode"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p:txBody>
          <a:bodyPr/>
          <a:lstStyle/>
          <a:p>
            <a:pPr eaLnBrk="1" fontAlgn="auto" hangingPunct="1">
              <a:spcAft>
                <a:spcPts val="0"/>
              </a:spcAft>
              <a:defRPr/>
            </a:pPr>
            <a:r>
              <a:rPr lang="en-US" dirty="0" smtClean="0"/>
              <a:t>The End</a:t>
            </a:r>
            <a:endParaRPr lang="en-US" dirty="0"/>
          </a:p>
        </p:txBody>
      </p:sp>
    </p:spTree>
  </p:cSld>
  <p:clrMapOvr>
    <a:masterClrMapping/>
  </p:clrMapOvr>
  <p:transition>
    <p:push dir="d"/>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 name="Rectangle 6"/>
          <p:cNvSpPr txBox="1">
            <a:spLocks noGrp="1" noChangeArrowheads="1"/>
          </p:cNvSpPr>
          <p:nvPr/>
        </p:nvSpPr>
        <p:spPr bwMode="auto">
          <a:xfrm>
            <a:off x="6553200" y="6245225"/>
            <a:ext cx="2133600" cy="476250"/>
          </a:xfrm>
          <a:prstGeom prst="rect">
            <a:avLst/>
          </a:prstGeom>
          <a:noFill/>
          <a:ln>
            <a:miter lim="800000"/>
            <a:headEnd/>
            <a:tailEnd/>
          </a:ln>
        </p:spPr>
        <p:txBody>
          <a:bodyPr anchor="b"/>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r" eaLnBrk="1" hangingPunct="1"/>
            <a:endParaRPr lang="en-US" sz="1400">
              <a:solidFill>
                <a:srgbClr val="000000"/>
              </a:solidFill>
              <a:effectLst>
                <a:outerShdw blurRad="38100" dist="38100" dir="2700000" algn="tl">
                  <a:srgbClr val="C0C0C0"/>
                </a:outerShdw>
              </a:effectLst>
              <a:cs typeface="Arial" charset="0"/>
            </a:endParaRPr>
          </a:p>
        </p:txBody>
      </p:sp>
      <p:pic>
        <p:nvPicPr>
          <p:cNvPr id="100355" name="Picture 3" descr="cid:3287383400_2177562"/>
          <p:cNvPicPr>
            <a:picLocks noChangeAspect="1" noChangeArrowheads="1"/>
          </p:cNvPicPr>
          <p:nvPr/>
        </p:nvPicPr>
        <p:blipFill>
          <a:blip r:embed="rId3" r:link="rId4">
            <a:extLst>
              <a:ext uri="{28A0092B-C50C-407E-A947-70E740481C1C}">
                <a14:useLocalDpi xmlns:a14="http://schemas.microsoft.com/office/drawing/2010/main"/>
              </a:ext>
            </a:extLst>
          </a:blip>
          <a:srcRect/>
          <a:stretch>
            <a:fillRect/>
          </a:stretch>
        </p:blipFill>
        <p:spPr bwMode="auto">
          <a:xfrm>
            <a:off x="1066800" y="381000"/>
            <a:ext cx="7242175" cy="2363788"/>
          </a:xfrm>
          <a:prstGeom prst="rect">
            <a:avLst/>
          </a:prstGeom>
          <a:solidFill>
            <a:schemeClr val="hlink"/>
          </a:solidFill>
          <a:ln w="9525">
            <a:solidFill>
              <a:schemeClr val="bg1"/>
            </a:solidFill>
            <a:miter lim="800000"/>
            <a:headEnd/>
            <a:tailEnd/>
          </a:ln>
        </p:spPr>
      </p:pic>
      <p:sp>
        <p:nvSpPr>
          <p:cNvPr id="100356" name="Rectangle 4"/>
          <p:cNvSpPr>
            <a:spLocks noChangeArrowheads="1"/>
          </p:cNvSpPr>
          <p:nvPr/>
        </p:nvSpPr>
        <p:spPr bwMode="auto">
          <a:xfrm>
            <a:off x="685800" y="2895600"/>
            <a:ext cx="7589838" cy="10699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25400">
                <a:solidFill>
                  <a:srgbClr val="000000"/>
                </a:solidFill>
                <a:miter lim="800000"/>
                <a:headEnd/>
                <a:tailEnd/>
              </a14:hiddenLine>
            </a:ext>
          </a:extLst>
        </p:spPr>
        <p:txBody>
          <a:bodyPr anchor="ctr">
            <a:spAutoFit/>
          </a:bodyPr>
          <a:lstStyle/>
          <a:p>
            <a:pPr algn="ctr"/>
            <a:r>
              <a:rPr lang="en-US" sz="1600">
                <a:solidFill>
                  <a:srgbClr val="000000"/>
                </a:solidFill>
                <a:cs typeface="Times New Roman" pitchFamily="18" charset="0"/>
              </a:rPr>
              <a:t>All rights reserved. No part of this publication may be reproduced, stored in a retrieval system, or transmitted, in any form or by any means, electronic, mechanical, photocopying, recording, or otherwise, without the prior written permission of the publisher. Printed in the United States of America.</a:t>
            </a:r>
          </a:p>
        </p:txBody>
      </p:sp>
      <p:sp>
        <p:nvSpPr>
          <p:cNvPr id="5" name="Rectangle 5"/>
          <p:cNvSpPr txBox="1">
            <a:spLocks noGrp="1" noChangeArrowheads="1"/>
          </p:cNvSpPr>
          <p:nvPr/>
        </p:nvSpPr>
        <p:spPr bwMode="auto">
          <a:xfrm>
            <a:off x="762000" y="4267200"/>
            <a:ext cx="7845425" cy="636588"/>
          </a:xfrm>
          <a:prstGeom prst="rect">
            <a:avLst/>
          </a:prstGeom>
          <a:noFill/>
          <a:ln>
            <a:miter lim="800000"/>
            <a:headEnd/>
            <a:tailEnd/>
          </a:ln>
        </p:spPr>
        <p:txBody>
          <a:bodyPr anchor="b"/>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r>
              <a:rPr lang="en-US" dirty="0">
                <a:solidFill>
                  <a:srgbClr val="000000"/>
                </a:solidFill>
                <a:effectLst>
                  <a:outerShdw blurRad="38100" dist="38100" dir="2700000" algn="tl">
                    <a:srgbClr val="C0C0C0"/>
                  </a:outerShdw>
                </a:effectLst>
                <a:latin typeface="Tahoma" charset="0"/>
                <a:cs typeface="Arial" charset="0"/>
              </a:rPr>
              <a:t>Copyright © </a:t>
            </a:r>
            <a:r>
              <a:rPr lang="en-US" dirty="0" smtClean="0">
                <a:solidFill>
                  <a:srgbClr val="000000"/>
                </a:solidFill>
                <a:effectLst>
                  <a:outerShdw blurRad="38100" dist="38100" dir="2700000" algn="tl">
                    <a:srgbClr val="C0C0C0"/>
                  </a:outerShdw>
                </a:effectLst>
                <a:latin typeface="Tahoma" charset="0"/>
                <a:cs typeface="Arial" charset="0"/>
              </a:rPr>
              <a:t>2015 </a:t>
            </a:r>
            <a:r>
              <a:rPr lang="en-US" dirty="0">
                <a:solidFill>
                  <a:srgbClr val="000000"/>
                </a:solidFill>
                <a:effectLst>
                  <a:outerShdw blurRad="38100" dist="38100" dir="2700000" algn="tl">
                    <a:srgbClr val="C0C0C0"/>
                  </a:outerShdw>
                </a:effectLst>
                <a:latin typeface="Tahoma" charset="0"/>
                <a:cs typeface="Arial" charset="0"/>
              </a:rPr>
              <a:t>Pearson Education, Inc.  </a:t>
            </a:r>
          </a:p>
        </p:txBody>
      </p:sp>
    </p:spTree>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2530" name="Picture 6"/>
          <p:cNvPicPr>
            <a:picLocks noChangeAspect="1" noChangeArrowheads="1"/>
          </p:cNvPicPr>
          <p:nvPr/>
        </p:nvPicPr>
        <p:blipFill>
          <a:blip r:embed="rId2" cstate="screen">
            <a:extLst>
              <a:ext uri="{28A0092B-C50C-407E-A947-70E740481C1C}">
                <a14:useLocalDpi xmlns:a14="http://schemas.microsoft.com/office/drawing/2010/main"/>
              </a:ext>
            </a:extLst>
          </a:blip>
          <a:srcRect l="4652" t="12102" r="1891" b="4436"/>
          <a:stretch>
            <a:fillRect/>
          </a:stretch>
        </p:blipFill>
        <p:spPr bwMode="auto">
          <a:xfrm>
            <a:off x="685800" y="990600"/>
            <a:ext cx="7924800" cy="501904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 name="Title 4"/>
          <p:cNvSpPr>
            <a:spLocks noGrp="1"/>
          </p:cNvSpPr>
          <p:nvPr>
            <p:ph type="title"/>
          </p:nvPr>
        </p:nvSpPr>
        <p:spPr>
          <a:xfrm>
            <a:off x="457200" y="274638"/>
            <a:ext cx="8229600" cy="868362"/>
          </a:xfrm>
        </p:spPr>
        <p:txBody>
          <a:bodyPr>
            <a:noAutofit/>
          </a:bodyPr>
          <a:lstStyle/>
          <a:p>
            <a:pPr eaLnBrk="1" fontAlgn="auto" hangingPunct="1">
              <a:spcAft>
                <a:spcPts val="0"/>
              </a:spcAft>
              <a:defRPr/>
            </a:pPr>
            <a:r>
              <a:rPr lang="en-US" sz="2400" dirty="0" smtClean="0"/>
              <a:t>3.1: Symmetric Key Encryption for Confidentiality</a:t>
            </a:r>
            <a:endParaRPr lang="en-US" sz="2400" dirty="0"/>
          </a:p>
        </p:txBody>
      </p:sp>
      <p:sp>
        <p:nvSpPr>
          <p:cNvPr id="6" name="Slide Number Placeholder 3"/>
          <p:cNvSpPr>
            <a:spLocks noGrp="1"/>
          </p:cNvSpPr>
          <p:nvPr>
            <p:ph type="sldNum" sz="quarter" idx="11"/>
          </p:nvPr>
        </p:nvSpPr>
        <p:spPr bwMode="auto">
          <a:xfrm>
            <a:off x="152400" y="6248400"/>
            <a:ext cx="1066800" cy="381000"/>
          </a:xfrm>
          <a:ln>
            <a:miter lim="800000"/>
            <a:headEnd/>
            <a:tailEnd/>
          </a:ln>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dirty="0" smtClean="0">
                <a:solidFill>
                  <a:schemeClr val="bg1"/>
                </a:solidFill>
                <a:latin typeface="Lucida Sans Unicode" pitchFamily="34" charset="0"/>
              </a:rPr>
              <a:t>3-</a:t>
            </a:r>
            <a:fld id="{74EE50E7-F4B2-4775-93DE-F251AF126B51}" type="slidenum">
              <a:rPr lang="en-US" smtClean="0">
                <a:solidFill>
                  <a:schemeClr val="bg1"/>
                </a:solidFill>
                <a:latin typeface="Lucida Sans Unicode" pitchFamily="34" charset="0"/>
              </a:rPr>
              <a:pPr eaLnBrk="1" hangingPunct="1"/>
              <a:t>8</a:t>
            </a:fld>
            <a:endParaRPr lang="en-US" dirty="0">
              <a:solidFill>
                <a:schemeClr val="bg1"/>
              </a:solidFill>
              <a:latin typeface="Lucida Sans Unicode"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oncourse">
  <a:themeElements>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Concourse">
      <a:maj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ajorFont>
      <a:min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65000"/>
                <a:satMod val="300000"/>
              </a:schemeClr>
            </a:gs>
          </a:gsLst>
          <a:path path="circle">
            <a:fillToRect l="65000" b="98000"/>
          </a:path>
        </a:gradFill>
        <a:blipFill>
          <a:blip xmlns:r="http://schemas.openxmlformats.org/officeDocument/2006/relationships" r:embed="rId1">
            <a:duotone>
              <a:schemeClr val="phClr">
                <a:shade val="60000"/>
                <a:satMod val="110000"/>
              </a:schemeClr>
              <a:schemeClr val="phClr">
                <a:tint val="95000"/>
              </a:schemeClr>
            </a:duotone>
          </a:blip>
          <a:tile tx="0" ty="0" sx="50000" sy="50000" flip="none" algn="tl"/>
        </a:blipFill>
      </a:bgFillStyleLst>
    </a:fmtScheme>
  </a:themeElements>
  <a:objectDefaults/>
  <a:extraClrSchemeLst/>
</a:theme>
</file>

<file path=ppt/theme/theme2.xml><?xml version="1.0" encoding="utf-8"?>
<a:theme xmlns:a="http://schemas.openxmlformats.org/drawingml/2006/main" name="1_Concourse">
  <a:themeElements>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Concourse">
      <a:maj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ajorFont>
      <a:min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65000"/>
                <a:satMod val="300000"/>
              </a:schemeClr>
            </a:gs>
          </a:gsLst>
          <a:path path="circle">
            <a:fillToRect l="65000" b="98000"/>
          </a:path>
        </a:gradFill>
        <a:blipFill>
          <a:blip xmlns:r="http://schemas.openxmlformats.org/officeDocument/2006/relationships" r:embed="rId1">
            <a:duotone>
              <a:schemeClr val="phClr">
                <a:shade val="60000"/>
                <a:satMod val="110000"/>
              </a:schemeClr>
              <a:schemeClr val="phClr">
                <a:tint val="95000"/>
              </a:schemeClr>
            </a:duotone>
          </a:blip>
          <a:tile tx="0" ty="0" sx="50000" sy="50000" flip="none" algn="tl"/>
        </a:blip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themeOverride>
</file>

<file path=ppt/theme/themeOverride2.xml><?xml version="1.0" encoding="utf-8"?>
<a:themeOverride xmlns:a="http://schemas.openxmlformats.org/drawingml/2006/main">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themeOverride>
</file>

<file path=ppt/theme/themeOverride3.xml><?xml version="1.0" encoding="utf-8"?>
<a:themeOverride xmlns:a="http://schemas.openxmlformats.org/drawingml/2006/main">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themeOverride>
</file>

<file path=ppt/theme/themeOverride4.xml><?xml version="1.0" encoding="utf-8"?>
<a:themeOverride xmlns:a="http://schemas.openxmlformats.org/drawingml/2006/main">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themeOverride>
</file>

<file path=ppt/theme/themeOverride5.xml><?xml version="1.0" encoding="utf-8"?>
<a:themeOverride xmlns:a="http://schemas.openxmlformats.org/drawingml/2006/main">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themeOverride>
</file>

<file path=ppt/theme/themeOverride6.xml><?xml version="1.0" encoding="utf-8"?>
<a:themeOverride xmlns:a="http://schemas.openxmlformats.org/drawingml/2006/main">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themeOverride>
</file>

<file path=docProps/app.xml><?xml version="1.0" encoding="utf-8"?>
<Properties xmlns="http://schemas.openxmlformats.org/officeDocument/2006/extended-properties" xmlns:vt="http://schemas.openxmlformats.org/officeDocument/2006/docPropsVTypes">
  <Template>Concourse</Template>
  <TotalTime>1109</TotalTime>
  <Words>3453</Words>
  <Application>Microsoft Office PowerPoint</Application>
  <PresentationFormat>On-screen Show (4:3)</PresentationFormat>
  <Paragraphs>753</Paragraphs>
  <Slides>85</Slides>
  <Notes>5</Notes>
  <HiddenSlides>36</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85</vt:i4>
      </vt:variant>
    </vt:vector>
  </HeadingPairs>
  <TitlesOfParts>
    <vt:vector size="95" baseType="lpstr">
      <vt:lpstr>Arial</vt:lpstr>
      <vt:lpstr>Calibri</vt:lpstr>
      <vt:lpstr>Lucida Sans Unicode</vt:lpstr>
      <vt:lpstr>Tahoma</vt:lpstr>
      <vt:lpstr>Times New Roman</vt:lpstr>
      <vt:lpstr>Verdana</vt:lpstr>
      <vt:lpstr>Wingdings 2</vt:lpstr>
      <vt:lpstr>Wingdings 3</vt:lpstr>
      <vt:lpstr>Concourse</vt:lpstr>
      <vt:lpstr>1_Concourse</vt:lpstr>
      <vt:lpstr>Cryptography</vt:lpstr>
      <vt:lpstr>Learning Objectives</vt:lpstr>
      <vt:lpstr>PowerPoint Presentation</vt:lpstr>
      <vt:lpstr>Orientation</vt:lpstr>
      <vt:lpstr>What’s Next?</vt:lpstr>
      <vt:lpstr>3.1: Cryptography</vt:lpstr>
      <vt:lpstr>3.1: Cryptography</vt:lpstr>
      <vt:lpstr>3.1: Cryptography</vt:lpstr>
      <vt:lpstr>3.1: Symmetric Key Encryption for Confidentiality</vt:lpstr>
      <vt:lpstr>3.1: Example Symmetric Key Cipher (Fig. 3-2)</vt:lpstr>
      <vt:lpstr>3.1: Types of Ciphers</vt:lpstr>
      <vt:lpstr>3.1: Transposition Cipher</vt:lpstr>
      <vt:lpstr>3.1: Ciphers versus Codes</vt:lpstr>
      <vt:lpstr>3.1: Japanese Naval Operational Code JN-25 (Simplified)</vt:lpstr>
      <vt:lpstr>3.1: Key Length and Exhaustive Search Time</vt:lpstr>
      <vt:lpstr>3.1: Key Length and Exhaustive Search Time</vt:lpstr>
      <vt:lpstr>What’s Next?</vt:lpstr>
      <vt:lpstr>3.2: Major Symmetric Key Encryption Ciphers</vt:lpstr>
      <vt:lpstr>3.2: DES Block Encryption</vt:lpstr>
      <vt:lpstr>What’s Next?</vt:lpstr>
      <vt:lpstr>3.3: Cryptographic System Stages</vt:lpstr>
      <vt:lpstr>3.3: Cryptographic System Stages</vt:lpstr>
      <vt:lpstr>3.3: Cryptographic System Stages</vt:lpstr>
      <vt:lpstr>What’s Next?</vt:lpstr>
      <vt:lpstr>Stage 1: Selecting Security Methods and Parameters</vt:lpstr>
      <vt:lpstr>3.4: Selected SSL/TLS Cipher Suites</vt:lpstr>
      <vt:lpstr>What’s Next?</vt:lpstr>
      <vt:lpstr>Stage 2: Authentication</vt:lpstr>
      <vt:lpstr>3.5: Authentication: Supplicant, Verifier, and Credentials</vt:lpstr>
      <vt:lpstr>3.5: Hashing</vt:lpstr>
      <vt:lpstr>3.5: Hashing</vt:lpstr>
      <vt:lpstr>3.5: Hashing</vt:lpstr>
      <vt:lpstr>3.5: MS-CHAP Challenge-Response Authentication Protocol</vt:lpstr>
      <vt:lpstr>3.5: MS-CHAP Challenge-Response Authentication Protocol</vt:lpstr>
      <vt:lpstr>3.5: MS-CHAP Challenge-Response Authentication Protocol</vt:lpstr>
      <vt:lpstr>What’s Next?</vt:lpstr>
      <vt:lpstr>Stage 3: Keying</vt:lpstr>
      <vt:lpstr>3.6: Public Key Encryption for Confidentiality</vt:lpstr>
      <vt:lpstr>3.6: Public Key Encryption for Confidentiality</vt:lpstr>
      <vt:lpstr>3.6: Public Key Keying for Symmetric Session Keys</vt:lpstr>
      <vt:lpstr>3.6: Keying Using Diffie-Hellman Key Agreement</vt:lpstr>
      <vt:lpstr>3.6: Keying Using Diffie-Hellman Key Agreement</vt:lpstr>
      <vt:lpstr>What’s Next?</vt:lpstr>
      <vt:lpstr>Stage 4: Ongoing Communication</vt:lpstr>
      <vt:lpstr>3.7: Ongoing Communication</vt:lpstr>
      <vt:lpstr>3.7: Digital Signature for Message-by-Message Authentication</vt:lpstr>
      <vt:lpstr>3.7: Digital Signature for Message-by-Message Authentication</vt:lpstr>
      <vt:lpstr>3.7: Digital Signature for Message-by-Message Authentication</vt:lpstr>
      <vt:lpstr>3.7: Public Key Encryption for Confidentiality and Authentication</vt:lpstr>
      <vt:lpstr>3.7: Finding the True Party’s Public Key</vt:lpstr>
      <vt:lpstr>3.7: X.509 Digital Certificate Fields</vt:lpstr>
      <vt:lpstr>3.7: X.509 Digital Certificate Fields</vt:lpstr>
      <vt:lpstr>3.7: Digital certificate for Google.com</vt:lpstr>
      <vt:lpstr>3.7: Verifying the Digital Certificate</vt:lpstr>
      <vt:lpstr>3.7: Verifying the Digital Certificate</vt:lpstr>
      <vt:lpstr>3.7: Verifying the Digital Certificate</vt:lpstr>
      <vt:lpstr>3.7: Verifying the Digital Certificate</vt:lpstr>
      <vt:lpstr>3.7: Digital Signature and Digital Certificate in Authentication (overview)</vt:lpstr>
      <vt:lpstr>3.7: Message-by-Message Authentication</vt:lpstr>
      <vt:lpstr>3.7: Key-Hashed Message Authentication Code (HMAC)</vt:lpstr>
      <vt:lpstr>3.7: Key-Hashed Message Authentication Code (HMAC)</vt:lpstr>
      <vt:lpstr>3.7: Key-Hashed Message Authentication Code (HMAC)</vt:lpstr>
      <vt:lpstr>3.7: Nonrepudiation</vt:lpstr>
      <vt:lpstr>3.7: Nonrepudiation</vt:lpstr>
      <vt:lpstr>3.7: Replay Attacks and Defenses</vt:lpstr>
      <vt:lpstr>3.7: Replay Attacks and Defenses</vt:lpstr>
      <vt:lpstr>3.7: Core Cryptographic Processes</vt:lpstr>
      <vt:lpstr>What’s Next?</vt:lpstr>
      <vt:lpstr>3.8: Quantum Security</vt:lpstr>
      <vt:lpstr>3.8: Quantum Security</vt:lpstr>
      <vt:lpstr>3.8: Quantum Security</vt:lpstr>
      <vt:lpstr>What’s Next?</vt:lpstr>
      <vt:lpstr>3.9: Cryptographic Systems</vt:lpstr>
      <vt:lpstr>3.9: Virtual Private Networks (VPNs)</vt:lpstr>
      <vt:lpstr>What’s Next?</vt:lpstr>
      <vt:lpstr>3.10: Host-to-Host SSL/TLS VPN</vt:lpstr>
      <vt:lpstr>3.10: SSL/TLS and Remote Access VPN Using a Gateway</vt:lpstr>
      <vt:lpstr>3.10: IP Security (IPsec) versus SSL/TLS</vt:lpstr>
      <vt:lpstr>3.10: IPsec Operation: Tunnel and Transport Modes </vt:lpstr>
      <vt:lpstr>3.10: IPsec Operation: Tunnel and Transport Modes </vt:lpstr>
      <vt:lpstr>3.10: Comparing IPsec Transport and Tunnel Modes</vt:lpstr>
      <vt:lpstr>3.10: Comparing IPsec Transport and Tunnel Modes</vt:lpstr>
      <vt:lpstr>3.10: IPsec Security Associations</vt:lpstr>
      <vt:lpstr>The End</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Wide Area Networks (WANs)</dc:title>
  <dc:creator>Panko</dc:creator>
  <cp:lastModifiedBy>Krassie Petrova</cp:lastModifiedBy>
  <cp:revision>272</cp:revision>
  <dcterms:created xsi:type="dcterms:W3CDTF">2009-03-16T04:19:02Z</dcterms:created>
  <dcterms:modified xsi:type="dcterms:W3CDTF">2015-03-18T23:34:28Z</dcterms:modified>
</cp:coreProperties>
</file>